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8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14375486" y="3803840"/>
            <a:ext cx="10196686" cy="10196686"/>
          </a:xfrm>
          <a:custGeom>
            <a:avLst/>
            <a:gdLst/>
            <a:ahLst/>
            <a:cxnLst/>
            <a:rect l="l" t="t" r="r" b="b"/>
            <a:pathLst>
              <a:path w="10196686" h="10196686">
                <a:moveTo>
                  <a:pt x="0" y="0"/>
                </a:moveTo>
                <a:lnTo>
                  <a:pt x="10196685" y="0"/>
                </a:lnTo>
                <a:lnTo>
                  <a:pt x="10196685" y="10196686"/>
                </a:lnTo>
                <a:lnTo>
                  <a:pt x="0" y="101966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9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3872057" y="-4878330"/>
            <a:ext cx="8414387" cy="8414387"/>
          </a:xfrm>
          <a:custGeom>
            <a:avLst/>
            <a:gdLst/>
            <a:ahLst/>
            <a:cxnLst/>
            <a:rect l="l" t="t" r="r" b="b"/>
            <a:pathLst>
              <a:path w="8414387" h="8414387">
                <a:moveTo>
                  <a:pt x="0" y="0"/>
                </a:moveTo>
                <a:lnTo>
                  <a:pt x="8414387" y="0"/>
                </a:lnTo>
                <a:lnTo>
                  <a:pt x="8414387" y="8414387"/>
                </a:lnTo>
                <a:lnTo>
                  <a:pt x="0" y="84143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9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0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" name="Text Box 132">
            <a:extLst>
              <a:ext uri="{FF2B5EF4-FFF2-40B4-BE49-F238E27FC236}">
                <a16:creationId xmlns:a16="http://schemas.microsoft.com/office/drawing/2014/main" id="{D4F81A45-DC83-4B9B-A4FD-CC3550C36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" name="Text Box 133">
            <a:extLst>
              <a:ext uri="{FF2B5EF4-FFF2-40B4-BE49-F238E27FC236}">
                <a16:creationId xmlns:a16="http://schemas.microsoft.com/office/drawing/2014/main" id="{FC56A428-47D9-4A38-85DC-0E304C13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" name="Text Box 134">
            <a:extLst>
              <a:ext uri="{FF2B5EF4-FFF2-40B4-BE49-F238E27FC236}">
                <a16:creationId xmlns:a16="http://schemas.microsoft.com/office/drawing/2014/main" id="{9BD5D992-FC39-453E-93E6-F581A7AE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" name="Text Box 135">
            <a:extLst>
              <a:ext uri="{FF2B5EF4-FFF2-40B4-BE49-F238E27FC236}">
                <a16:creationId xmlns:a16="http://schemas.microsoft.com/office/drawing/2014/main" id="{CF9CEC4E-4061-4423-A235-81F962CEC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" name="Text Box 136">
            <a:extLst>
              <a:ext uri="{FF2B5EF4-FFF2-40B4-BE49-F238E27FC236}">
                <a16:creationId xmlns:a16="http://schemas.microsoft.com/office/drawing/2014/main" id="{99A71C20-3CFF-44A5-B381-B09FB9D5D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" name="Text Box 137">
            <a:extLst>
              <a:ext uri="{FF2B5EF4-FFF2-40B4-BE49-F238E27FC236}">
                <a16:creationId xmlns:a16="http://schemas.microsoft.com/office/drawing/2014/main" id="{02A7753E-66E7-4C09-AF30-03B2206D7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" name="Text Box 138">
            <a:extLst>
              <a:ext uri="{FF2B5EF4-FFF2-40B4-BE49-F238E27FC236}">
                <a16:creationId xmlns:a16="http://schemas.microsoft.com/office/drawing/2014/main" id="{77120A4D-A460-4C6F-8DD1-47BD9516B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" name="Text Box 139">
            <a:extLst>
              <a:ext uri="{FF2B5EF4-FFF2-40B4-BE49-F238E27FC236}">
                <a16:creationId xmlns:a16="http://schemas.microsoft.com/office/drawing/2014/main" id="{4D81EE39-2EAA-4017-B1BA-D3782812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" name="Text Box 1285">
            <a:extLst>
              <a:ext uri="{FF2B5EF4-FFF2-40B4-BE49-F238E27FC236}">
                <a16:creationId xmlns:a16="http://schemas.microsoft.com/office/drawing/2014/main" id="{A453C38D-6FF3-4D0C-A63F-A60614B6F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" name="Text Box 1286">
            <a:extLst>
              <a:ext uri="{FF2B5EF4-FFF2-40B4-BE49-F238E27FC236}">
                <a16:creationId xmlns:a16="http://schemas.microsoft.com/office/drawing/2014/main" id="{3A696189-2B41-43C8-B923-5D6D2547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" name="Text Box 1287">
            <a:extLst>
              <a:ext uri="{FF2B5EF4-FFF2-40B4-BE49-F238E27FC236}">
                <a16:creationId xmlns:a16="http://schemas.microsoft.com/office/drawing/2014/main" id="{82D03041-6E5F-4CED-93EE-C3FFAB0D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" name="Text Box 1288">
            <a:extLst>
              <a:ext uri="{FF2B5EF4-FFF2-40B4-BE49-F238E27FC236}">
                <a16:creationId xmlns:a16="http://schemas.microsoft.com/office/drawing/2014/main" id="{864F0BA0-879A-40DE-B01B-8D7EB0EBD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" name="Text Box 1289">
            <a:extLst>
              <a:ext uri="{FF2B5EF4-FFF2-40B4-BE49-F238E27FC236}">
                <a16:creationId xmlns:a16="http://schemas.microsoft.com/office/drawing/2014/main" id="{5EC20301-BD6A-4814-B4D5-2777FEEB0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" name="Text Box 1290">
            <a:extLst>
              <a:ext uri="{FF2B5EF4-FFF2-40B4-BE49-F238E27FC236}">
                <a16:creationId xmlns:a16="http://schemas.microsoft.com/office/drawing/2014/main" id="{4ED2000A-D72A-4D51-8A2B-958131919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" name="Text Box 1291">
            <a:extLst>
              <a:ext uri="{FF2B5EF4-FFF2-40B4-BE49-F238E27FC236}">
                <a16:creationId xmlns:a16="http://schemas.microsoft.com/office/drawing/2014/main" id="{15CA1517-3D5D-4D1A-A275-9CD07865D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" name="Text Box 1292">
            <a:extLst>
              <a:ext uri="{FF2B5EF4-FFF2-40B4-BE49-F238E27FC236}">
                <a16:creationId xmlns:a16="http://schemas.microsoft.com/office/drawing/2014/main" id="{38910197-FB3A-4EA5-A021-50B71310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" name="Text Box 1293">
            <a:extLst>
              <a:ext uri="{FF2B5EF4-FFF2-40B4-BE49-F238E27FC236}">
                <a16:creationId xmlns:a16="http://schemas.microsoft.com/office/drawing/2014/main" id="{ECA291F6-4151-4581-B0A3-40E9304C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" name="Text Box 1294">
            <a:extLst>
              <a:ext uri="{FF2B5EF4-FFF2-40B4-BE49-F238E27FC236}">
                <a16:creationId xmlns:a16="http://schemas.microsoft.com/office/drawing/2014/main" id="{BEF2DDD9-195E-4742-AD27-18966C54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" name="Text Box 1295">
            <a:extLst>
              <a:ext uri="{FF2B5EF4-FFF2-40B4-BE49-F238E27FC236}">
                <a16:creationId xmlns:a16="http://schemas.microsoft.com/office/drawing/2014/main" id="{E3CD1D9D-389A-410A-8D7E-4E93867B1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" name="Text Box 1296">
            <a:extLst>
              <a:ext uri="{FF2B5EF4-FFF2-40B4-BE49-F238E27FC236}">
                <a16:creationId xmlns:a16="http://schemas.microsoft.com/office/drawing/2014/main" id="{71D47269-B2AC-4DCE-B5BF-BF1CD776A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" name="Text Box 1309">
            <a:extLst>
              <a:ext uri="{FF2B5EF4-FFF2-40B4-BE49-F238E27FC236}">
                <a16:creationId xmlns:a16="http://schemas.microsoft.com/office/drawing/2014/main" id="{89C61A16-0E43-4881-B117-EA3078DDF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" name="Text Box 1310">
            <a:extLst>
              <a:ext uri="{FF2B5EF4-FFF2-40B4-BE49-F238E27FC236}">
                <a16:creationId xmlns:a16="http://schemas.microsoft.com/office/drawing/2014/main" id="{88CF7201-B79D-4AEA-AD21-2CC67BA9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" name="Text Box 1311">
            <a:extLst>
              <a:ext uri="{FF2B5EF4-FFF2-40B4-BE49-F238E27FC236}">
                <a16:creationId xmlns:a16="http://schemas.microsoft.com/office/drawing/2014/main" id="{DB84D505-16BA-4A7F-B1C1-A0FFF544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" name="Text Box 1312">
            <a:extLst>
              <a:ext uri="{FF2B5EF4-FFF2-40B4-BE49-F238E27FC236}">
                <a16:creationId xmlns:a16="http://schemas.microsoft.com/office/drawing/2014/main" id="{9C713BC4-3EED-4A15-9326-0C12E86AD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" name="Text Box 1313">
            <a:extLst>
              <a:ext uri="{FF2B5EF4-FFF2-40B4-BE49-F238E27FC236}">
                <a16:creationId xmlns:a16="http://schemas.microsoft.com/office/drawing/2014/main" id="{59B35AA5-A639-454A-8E1F-0F5B72FEE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" name="Text Box 1314">
            <a:extLst>
              <a:ext uri="{FF2B5EF4-FFF2-40B4-BE49-F238E27FC236}">
                <a16:creationId xmlns:a16="http://schemas.microsoft.com/office/drawing/2014/main" id="{5125B930-7C1D-4664-BE43-D27B1B90A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" name="Text Box 1315">
            <a:extLst>
              <a:ext uri="{FF2B5EF4-FFF2-40B4-BE49-F238E27FC236}">
                <a16:creationId xmlns:a16="http://schemas.microsoft.com/office/drawing/2014/main" id="{9C56B700-B714-46DB-8FF6-1011CB88F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" name="Text Box 1316">
            <a:extLst>
              <a:ext uri="{FF2B5EF4-FFF2-40B4-BE49-F238E27FC236}">
                <a16:creationId xmlns:a16="http://schemas.microsoft.com/office/drawing/2014/main" id="{11B0577A-4731-4052-B533-A2675BBE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" name="Text Box 1317">
            <a:extLst>
              <a:ext uri="{FF2B5EF4-FFF2-40B4-BE49-F238E27FC236}">
                <a16:creationId xmlns:a16="http://schemas.microsoft.com/office/drawing/2014/main" id="{96AA5B63-17B6-45D8-875C-2B41FF97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" name="Text Box 1318">
            <a:extLst>
              <a:ext uri="{FF2B5EF4-FFF2-40B4-BE49-F238E27FC236}">
                <a16:creationId xmlns:a16="http://schemas.microsoft.com/office/drawing/2014/main" id="{7BF301E4-877A-4DE4-8FBB-9019514B6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" name="Text Box 1319">
            <a:extLst>
              <a:ext uri="{FF2B5EF4-FFF2-40B4-BE49-F238E27FC236}">
                <a16:creationId xmlns:a16="http://schemas.microsoft.com/office/drawing/2014/main" id="{B93C7A5C-487E-45BD-9DDD-EE4ACBC73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" name="Text Box 1320">
            <a:extLst>
              <a:ext uri="{FF2B5EF4-FFF2-40B4-BE49-F238E27FC236}">
                <a16:creationId xmlns:a16="http://schemas.microsoft.com/office/drawing/2014/main" id="{419842FC-BDC6-4137-B63A-7D6E24F6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" name="Text Box 1321">
            <a:extLst>
              <a:ext uri="{FF2B5EF4-FFF2-40B4-BE49-F238E27FC236}">
                <a16:creationId xmlns:a16="http://schemas.microsoft.com/office/drawing/2014/main" id="{D76F2F94-4228-4C24-AF5D-8D103611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4" name="Text Box 1322">
            <a:extLst>
              <a:ext uri="{FF2B5EF4-FFF2-40B4-BE49-F238E27FC236}">
                <a16:creationId xmlns:a16="http://schemas.microsoft.com/office/drawing/2014/main" id="{5CD8351D-427F-4A6E-B548-24AFFF61A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5" name="Text Box 1323">
            <a:extLst>
              <a:ext uri="{FF2B5EF4-FFF2-40B4-BE49-F238E27FC236}">
                <a16:creationId xmlns:a16="http://schemas.microsoft.com/office/drawing/2014/main" id="{6BD06CF2-4DB2-4258-B7C9-945394C6E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6" name="Text Box 1324">
            <a:extLst>
              <a:ext uri="{FF2B5EF4-FFF2-40B4-BE49-F238E27FC236}">
                <a16:creationId xmlns:a16="http://schemas.microsoft.com/office/drawing/2014/main" id="{3B83D98C-433D-4533-B1F8-097334CA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7" name="Text Box 1325">
            <a:extLst>
              <a:ext uri="{FF2B5EF4-FFF2-40B4-BE49-F238E27FC236}">
                <a16:creationId xmlns:a16="http://schemas.microsoft.com/office/drawing/2014/main" id="{BDE6F55F-669C-4E9D-BA65-337BBBC17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8" name="Text Box 1326">
            <a:extLst>
              <a:ext uri="{FF2B5EF4-FFF2-40B4-BE49-F238E27FC236}">
                <a16:creationId xmlns:a16="http://schemas.microsoft.com/office/drawing/2014/main" id="{8DEC6A39-5E40-4DB0-B030-AEFEEEFC8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" name="Text Box 1327">
            <a:extLst>
              <a:ext uri="{FF2B5EF4-FFF2-40B4-BE49-F238E27FC236}">
                <a16:creationId xmlns:a16="http://schemas.microsoft.com/office/drawing/2014/main" id="{548A23C5-D38E-4FE8-83EF-379DDDA5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0" name="Text Box 1328">
            <a:extLst>
              <a:ext uri="{FF2B5EF4-FFF2-40B4-BE49-F238E27FC236}">
                <a16:creationId xmlns:a16="http://schemas.microsoft.com/office/drawing/2014/main" id="{0D04F10E-1F02-4309-B1EE-15D4D6783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1" name="Text Box 1329">
            <a:extLst>
              <a:ext uri="{FF2B5EF4-FFF2-40B4-BE49-F238E27FC236}">
                <a16:creationId xmlns:a16="http://schemas.microsoft.com/office/drawing/2014/main" id="{9D53F132-7308-4560-BA2D-B915B7FD9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2" name="Text Box 1330">
            <a:extLst>
              <a:ext uri="{FF2B5EF4-FFF2-40B4-BE49-F238E27FC236}">
                <a16:creationId xmlns:a16="http://schemas.microsoft.com/office/drawing/2014/main" id="{1CA72044-7B5F-49FB-8806-79D0115A3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" name="Text Box 1331">
            <a:extLst>
              <a:ext uri="{FF2B5EF4-FFF2-40B4-BE49-F238E27FC236}">
                <a16:creationId xmlns:a16="http://schemas.microsoft.com/office/drawing/2014/main" id="{8D288F89-6F9A-4E18-BA94-796B79306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4" name="Text Box 1332">
            <a:extLst>
              <a:ext uri="{FF2B5EF4-FFF2-40B4-BE49-F238E27FC236}">
                <a16:creationId xmlns:a16="http://schemas.microsoft.com/office/drawing/2014/main" id="{A0F1C0F7-185C-4D27-9E03-5D9E0463D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5" name="Text Box 1345">
            <a:extLst>
              <a:ext uri="{FF2B5EF4-FFF2-40B4-BE49-F238E27FC236}">
                <a16:creationId xmlns:a16="http://schemas.microsoft.com/office/drawing/2014/main" id="{BA8AF50F-22EF-4371-A371-6B8E3EB2E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6" name="Text Box 1346">
            <a:extLst>
              <a:ext uri="{FF2B5EF4-FFF2-40B4-BE49-F238E27FC236}">
                <a16:creationId xmlns:a16="http://schemas.microsoft.com/office/drawing/2014/main" id="{1D2143A0-DF78-4AD9-BEDD-AB20EEB93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7" name="Text Box 1347">
            <a:extLst>
              <a:ext uri="{FF2B5EF4-FFF2-40B4-BE49-F238E27FC236}">
                <a16:creationId xmlns:a16="http://schemas.microsoft.com/office/drawing/2014/main" id="{F6573F31-DAFB-415E-A7C5-E8F72EC3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8" name="Text Box 1348">
            <a:extLst>
              <a:ext uri="{FF2B5EF4-FFF2-40B4-BE49-F238E27FC236}">
                <a16:creationId xmlns:a16="http://schemas.microsoft.com/office/drawing/2014/main" id="{721A8D1A-2C23-4F3E-B87A-83BDB7F5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9" name="Text Box 1349">
            <a:extLst>
              <a:ext uri="{FF2B5EF4-FFF2-40B4-BE49-F238E27FC236}">
                <a16:creationId xmlns:a16="http://schemas.microsoft.com/office/drawing/2014/main" id="{4E8D8CEE-4B86-47A0-B23C-B5E559604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0" name="Text Box 1350">
            <a:extLst>
              <a:ext uri="{FF2B5EF4-FFF2-40B4-BE49-F238E27FC236}">
                <a16:creationId xmlns:a16="http://schemas.microsoft.com/office/drawing/2014/main" id="{0F981237-235C-4ADD-A62E-823563B6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1" name="Text Box 1351">
            <a:extLst>
              <a:ext uri="{FF2B5EF4-FFF2-40B4-BE49-F238E27FC236}">
                <a16:creationId xmlns:a16="http://schemas.microsoft.com/office/drawing/2014/main" id="{16A9C602-AFA5-4759-9099-5C26CAEC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2" name="Text Box 1352">
            <a:extLst>
              <a:ext uri="{FF2B5EF4-FFF2-40B4-BE49-F238E27FC236}">
                <a16:creationId xmlns:a16="http://schemas.microsoft.com/office/drawing/2014/main" id="{EA4E9E74-709E-41BD-B28C-4C66D31B9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" name="Text Box 1353">
            <a:extLst>
              <a:ext uri="{FF2B5EF4-FFF2-40B4-BE49-F238E27FC236}">
                <a16:creationId xmlns:a16="http://schemas.microsoft.com/office/drawing/2014/main" id="{A0B59E98-33FC-4C5F-B339-323510D4A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" name="Text Box 1354">
            <a:extLst>
              <a:ext uri="{FF2B5EF4-FFF2-40B4-BE49-F238E27FC236}">
                <a16:creationId xmlns:a16="http://schemas.microsoft.com/office/drawing/2014/main" id="{6F239E62-04CA-4B1B-A62A-CD7A2145F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5" name="Text Box 1355">
            <a:extLst>
              <a:ext uri="{FF2B5EF4-FFF2-40B4-BE49-F238E27FC236}">
                <a16:creationId xmlns:a16="http://schemas.microsoft.com/office/drawing/2014/main" id="{0154E11B-EE06-42FA-87A3-CF9071697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6" name="Text Box 1356">
            <a:extLst>
              <a:ext uri="{FF2B5EF4-FFF2-40B4-BE49-F238E27FC236}">
                <a16:creationId xmlns:a16="http://schemas.microsoft.com/office/drawing/2014/main" id="{90947170-E5EF-47AC-9AAA-D53F0B66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7" name="Text Box 1357">
            <a:extLst>
              <a:ext uri="{FF2B5EF4-FFF2-40B4-BE49-F238E27FC236}">
                <a16:creationId xmlns:a16="http://schemas.microsoft.com/office/drawing/2014/main" id="{CFEDB3E2-3FED-4240-9A6A-60243E345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8" name="Text Box 1358">
            <a:extLst>
              <a:ext uri="{FF2B5EF4-FFF2-40B4-BE49-F238E27FC236}">
                <a16:creationId xmlns:a16="http://schemas.microsoft.com/office/drawing/2014/main" id="{FFDA448F-32FA-46E6-B855-262088BB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9" name="Text Box 1359">
            <a:extLst>
              <a:ext uri="{FF2B5EF4-FFF2-40B4-BE49-F238E27FC236}">
                <a16:creationId xmlns:a16="http://schemas.microsoft.com/office/drawing/2014/main" id="{68CBC5CD-1A6B-4FDC-8942-64BF2FC3D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0" name="Text Box 1360">
            <a:extLst>
              <a:ext uri="{FF2B5EF4-FFF2-40B4-BE49-F238E27FC236}">
                <a16:creationId xmlns:a16="http://schemas.microsoft.com/office/drawing/2014/main" id="{C8C0A480-CC45-4AEA-B5DA-67B57D13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1" name="Text Box 1361">
            <a:extLst>
              <a:ext uri="{FF2B5EF4-FFF2-40B4-BE49-F238E27FC236}">
                <a16:creationId xmlns:a16="http://schemas.microsoft.com/office/drawing/2014/main" id="{D0A667B1-2BA5-4658-BD80-31A420CF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2" name="Text Box 1362">
            <a:extLst>
              <a:ext uri="{FF2B5EF4-FFF2-40B4-BE49-F238E27FC236}">
                <a16:creationId xmlns:a16="http://schemas.microsoft.com/office/drawing/2014/main" id="{B6D6917B-85CB-4A28-82D9-93748B3E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" name="Text Box 1363">
            <a:extLst>
              <a:ext uri="{FF2B5EF4-FFF2-40B4-BE49-F238E27FC236}">
                <a16:creationId xmlns:a16="http://schemas.microsoft.com/office/drawing/2014/main" id="{A18F19C7-F848-439D-9A22-516EC4029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" name="Text Box 1364">
            <a:extLst>
              <a:ext uri="{FF2B5EF4-FFF2-40B4-BE49-F238E27FC236}">
                <a16:creationId xmlns:a16="http://schemas.microsoft.com/office/drawing/2014/main" id="{47CFE456-7552-4358-BC1C-2FB0A888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5" name="Text Box 1365">
            <a:extLst>
              <a:ext uri="{FF2B5EF4-FFF2-40B4-BE49-F238E27FC236}">
                <a16:creationId xmlns:a16="http://schemas.microsoft.com/office/drawing/2014/main" id="{5FB6BF21-A236-4C37-9663-63DEF81C4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6" name="Text Box 1366">
            <a:extLst>
              <a:ext uri="{FF2B5EF4-FFF2-40B4-BE49-F238E27FC236}">
                <a16:creationId xmlns:a16="http://schemas.microsoft.com/office/drawing/2014/main" id="{21E2D603-967A-4A09-AE85-C78ED1B56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7" name="Text Box 1367">
            <a:extLst>
              <a:ext uri="{FF2B5EF4-FFF2-40B4-BE49-F238E27FC236}">
                <a16:creationId xmlns:a16="http://schemas.microsoft.com/office/drawing/2014/main" id="{A9CB8E35-C973-4F21-9AA5-50B3B3B0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8" name="Text Box 1368">
            <a:extLst>
              <a:ext uri="{FF2B5EF4-FFF2-40B4-BE49-F238E27FC236}">
                <a16:creationId xmlns:a16="http://schemas.microsoft.com/office/drawing/2014/main" id="{81EE7591-8AC6-4588-BD55-DF7F6AB78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9" name="Text Box 1381">
            <a:extLst>
              <a:ext uri="{FF2B5EF4-FFF2-40B4-BE49-F238E27FC236}">
                <a16:creationId xmlns:a16="http://schemas.microsoft.com/office/drawing/2014/main" id="{794EC36E-81B3-43D2-BDF4-D510039E3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0" name="Text Box 1382">
            <a:extLst>
              <a:ext uri="{FF2B5EF4-FFF2-40B4-BE49-F238E27FC236}">
                <a16:creationId xmlns:a16="http://schemas.microsoft.com/office/drawing/2014/main" id="{C7FA9BCC-5242-4B93-ACA4-5AA460F88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1" name="Text Box 1383">
            <a:extLst>
              <a:ext uri="{FF2B5EF4-FFF2-40B4-BE49-F238E27FC236}">
                <a16:creationId xmlns:a16="http://schemas.microsoft.com/office/drawing/2014/main" id="{0E3DADB9-007A-40DB-87D4-A5D7F3CE1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2" name="Text Box 1384">
            <a:extLst>
              <a:ext uri="{FF2B5EF4-FFF2-40B4-BE49-F238E27FC236}">
                <a16:creationId xmlns:a16="http://schemas.microsoft.com/office/drawing/2014/main" id="{73109A4E-F5D5-4F7D-88AC-ECEF1075E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" name="Text Box 1385">
            <a:extLst>
              <a:ext uri="{FF2B5EF4-FFF2-40B4-BE49-F238E27FC236}">
                <a16:creationId xmlns:a16="http://schemas.microsoft.com/office/drawing/2014/main" id="{A789BE4F-788E-493B-B1C9-472E8F00C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" name="Text Box 1386">
            <a:extLst>
              <a:ext uri="{FF2B5EF4-FFF2-40B4-BE49-F238E27FC236}">
                <a16:creationId xmlns:a16="http://schemas.microsoft.com/office/drawing/2014/main" id="{18F4F234-7897-4EBB-A99B-E166ED939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5" name="Text Box 1387">
            <a:extLst>
              <a:ext uri="{FF2B5EF4-FFF2-40B4-BE49-F238E27FC236}">
                <a16:creationId xmlns:a16="http://schemas.microsoft.com/office/drawing/2014/main" id="{E86C0A75-85B6-4103-8825-E6DC351C2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6" name="Text Box 1388">
            <a:extLst>
              <a:ext uri="{FF2B5EF4-FFF2-40B4-BE49-F238E27FC236}">
                <a16:creationId xmlns:a16="http://schemas.microsoft.com/office/drawing/2014/main" id="{AD91170C-E64D-4D21-9358-F3BFF6B7F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7" name="Text Box 1389">
            <a:extLst>
              <a:ext uri="{FF2B5EF4-FFF2-40B4-BE49-F238E27FC236}">
                <a16:creationId xmlns:a16="http://schemas.microsoft.com/office/drawing/2014/main" id="{900067F4-F600-46DE-B560-C548569C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8" name="Text Box 1390">
            <a:extLst>
              <a:ext uri="{FF2B5EF4-FFF2-40B4-BE49-F238E27FC236}">
                <a16:creationId xmlns:a16="http://schemas.microsoft.com/office/drawing/2014/main" id="{A9693D55-6A49-4527-9D09-5B35012B4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9" name="Text Box 1391">
            <a:extLst>
              <a:ext uri="{FF2B5EF4-FFF2-40B4-BE49-F238E27FC236}">
                <a16:creationId xmlns:a16="http://schemas.microsoft.com/office/drawing/2014/main" id="{CCBDF045-0BDD-4AED-9315-FBCED988E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0" name="Text Box 1392">
            <a:extLst>
              <a:ext uri="{FF2B5EF4-FFF2-40B4-BE49-F238E27FC236}">
                <a16:creationId xmlns:a16="http://schemas.microsoft.com/office/drawing/2014/main" id="{6B9163FE-117F-4432-A345-1F646D0A5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1" name="Text Box 1393">
            <a:extLst>
              <a:ext uri="{FF2B5EF4-FFF2-40B4-BE49-F238E27FC236}">
                <a16:creationId xmlns:a16="http://schemas.microsoft.com/office/drawing/2014/main" id="{CA5D9117-49CA-4704-AB38-94E11B26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2" name="Text Box 1394">
            <a:extLst>
              <a:ext uri="{FF2B5EF4-FFF2-40B4-BE49-F238E27FC236}">
                <a16:creationId xmlns:a16="http://schemas.microsoft.com/office/drawing/2014/main" id="{9C682805-C71C-4B10-AEA5-B03B55068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3" name="Text Box 1395">
            <a:extLst>
              <a:ext uri="{FF2B5EF4-FFF2-40B4-BE49-F238E27FC236}">
                <a16:creationId xmlns:a16="http://schemas.microsoft.com/office/drawing/2014/main" id="{C1D96284-CB93-45D8-A5AC-2444E7AAC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" name="Text Box 1396">
            <a:extLst>
              <a:ext uri="{FF2B5EF4-FFF2-40B4-BE49-F238E27FC236}">
                <a16:creationId xmlns:a16="http://schemas.microsoft.com/office/drawing/2014/main" id="{8C0B33AB-8559-4F4C-9F12-A29856E4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5" name="Text Box 1397">
            <a:extLst>
              <a:ext uri="{FF2B5EF4-FFF2-40B4-BE49-F238E27FC236}">
                <a16:creationId xmlns:a16="http://schemas.microsoft.com/office/drawing/2014/main" id="{9A207B48-DC48-4FEA-BC53-EC5AB55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6" name="Text Box 1398">
            <a:extLst>
              <a:ext uri="{FF2B5EF4-FFF2-40B4-BE49-F238E27FC236}">
                <a16:creationId xmlns:a16="http://schemas.microsoft.com/office/drawing/2014/main" id="{16F25EEB-9918-472B-9695-2FB7338FE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7" name="Text Box 1399">
            <a:extLst>
              <a:ext uri="{FF2B5EF4-FFF2-40B4-BE49-F238E27FC236}">
                <a16:creationId xmlns:a16="http://schemas.microsoft.com/office/drawing/2014/main" id="{30737FDD-6396-4912-9A83-8DF5550BB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8" name="Text Box 1400">
            <a:extLst>
              <a:ext uri="{FF2B5EF4-FFF2-40B4-BE49-F238E27FC236}">
                <a16:creationId xmlns:a16="http://schemas.microsoft.com/office/drawing/2014/main" id="{7C8909CE-9762-4DBA-823F-F23561D1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9" name="Text Box 1401">
            <a:extLst>
              <a:ext uri="{FF2B5EF4-FFF2-40B4-BE49-F238E27FC236}">
                <a16:creationId xmlns:a16="http://schemas.microsoft.com/office/drawing/2014/main" id="{094244CD-91C4-427D-84FD-4635866DA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0" name="Text Box 1402">
            <a:extLst>
              <a:ext uri="{FF2B5EF4-FFF2-40B4-BE49-F238E27FC236}">
                <a16:creationId xmlns:a16="http://schemas.microsoft.com/office/drawing/2014/main" id="{BB2E3D9D-A6B5-4378-A637-FD34F3D37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1" name="Text Box 1403">
            <a:extLst>
              <a:ext uri="{FF2B5EF4-FFF2-40B4-BE49-F238E27FC236}">
                <a16:creationId xmlns:a16="http://schemas.microsoft.com/office/drawing/2014/main" id="{E6F18A01-F779-4C9C-8127-CB0774C6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2" name="Text Box 1404">
            <a:extLst>
              <a:ext uri="{FF2B5EF4-FFF2-40B4-BE49-F238E27FC236}">
                <a16:creationId xmlns:a16="http://schemas.microsoft.com/office/drawing/2014/main" id="{52B3A96B-1486-4C68-80E9-78B69B355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" name="Text Box 1417">
            <a:extLst>
              <a:ext uri="{FF2B5EF4-FFF2-40B4-BE49-F238E27FC236}">
                <a16:creationId xmlns:a16="http://schemas.microsoft.com/office/drawing/2014/main" id="{D70D6BF8-F249-47EC-A361-B2F8C1EAE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" name="Text Box 1418">
            <a:extLst>
              <a:ext uri="{FF2B5EF4-FFF2-40B4-BE49-F238E27FC236}">
                <a16:creationId xmlns:a16="http://schemas.microsoft.com/office/drawing/2014/main" id="{D07FB9F0-CFC8-4B2F-9BBF-0FE3E901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" name="Text Box 1419">
            <a:extLst>
              <a:ext uri="{FF2B5EF4-FFF2-40B4-BE49-F238E27FC236}">
                <a16:creationId xmlns:a16="http://schemas.microsoft.com/office/drawing/2014/main" id="{CF732D24-377F-4972-B97D-1727F5CE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" name="Text Box 1420">
            <a:extLst>
              <a:ext uri="{FF2B5EF4-FFF2-40B4-BE49-F238E27FC236}">
                <a16:creationId xmlns:a16="http://schemas.microsoft.com/office/drawing/2014/main" id="{FFC27196-DCA5-49DA-A46B-CE860432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" name="Text Box 1421">
            <a:extLst>
              <a:ext uri="{FF2B5EF4-FFF2-40B4-BE49-F238E27FC236}">
                <a16:creationId xmlns:a16="http://schemas.microsoft.com/office/drawing/2014/main" id="{B14C09A9-8F56-4BF8-A38D-0D3ECB6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" name="Text Box 1422">
            <a:extLst>
              <a:ext uri="{FF2B5EF4-FFF2-40B4-BE49-F238E27FC236}">
                <a16:creationId xmlns:a16="http://schemas.microsoft.com/office/drawing/2014/main" id="{8C50540F-27D4-4E28-BBD2-FBDECB0BC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" name="Text Box 1423">
            <a:extLst>
              <a:ext uri="{FF2B5EF4-FFF2-40B4-BE49-F238E27FC236}">
                <a16:creationId xmlns:a16="http://schemas.microsoft.com/office/drawing/2014/main" id="{26159C32-3957-4B50-91F8-FDE78BC6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" name="Text Box 1424">
            <a:extLst>
              <a:ext uri="{FF2B5EF4-FFF2-40B4-BE49-F238E27FC236}">
                <a16:creationId xmlns:a16="http://schemas.microsoft.com/office/drawing/2014/main" id="{7FF7C58A-4640-4136-96A1-D4C279E41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" name="Text Box 1425">
            <a:extLst>
              <a:ext uri="{FF2B5EF4-FFF2-40B4-BE49-F238E27FC236}">
                <a16:creationId xmlns:a16="http://schemas.microsoft.com/office/drawing/2014/main" id="{50870590-49C4-4122-AE87-262D36311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" name="Text Box 1426">
            <a:extLst>
              <a:ext uri="{FF2B5EF4-FFF2-40B4-BE49-F238E27FC236}">
                <a16:creationId xmlns:a16="http://schemas.microsoft.com/office/drawing/2014/main" id="{5745AC33-640A-4DCA-B00F-3D4F2ECEA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" name="Text Box 1427">
            <a:extLst>
              <a:ext uri="{FF2B5EF4-FFF2-40B4-BE49-F238E27FC236}">
                <a16:creationId xmlns:a16="http://schemas.microsoft.com/office/drawing/2014/main" id="{5CBD9570-BB9B-4E83-B4F3-D3A2B4D68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" name="Text Box 1428">
            <a:extLst>
              <a:ext uri="{FF2B5EF4-FFF2-40B4-BE49-F238E27FC236}">
                <a16:creationId xmlns:a16="http://schemas.microsoft.com/office/drawing/2014/main" id="{16279A02-75CF-49AD-A5E1-C6C3D5F73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" name="Text Box 1429">
            <a:extLst>
              <a:ext uri="{FF2B5EF4-FFF2-40B4-BE49-F238E27FC236}">
                <a16:creationId xmlns:a16="http://schemas.microsoft.com/office/drawing/2014/main" id="{352187EC-57C8-4DF0-B8B6-62BA1665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" name="Text Box 1430">
            <a:extLst>
              <a:ext uri="{FF2B5EF4-FFF2-40B4-BE49-F238E27FC236}">
                <a16:creationId xmlns:a16="http://schemas.microsoft.com/office/drawing/2014/main" id="{2E922AF0-3023-46CA-9945-8475345E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" name="Text Box 1431">
            <a:extLst>
              <a:ext uri="{FF2B5EF4-FFF2-40B4-BE49-F238E27FC236}">
                <a16:creationId xmlns:a16="http://schemas.microsoft.com/office/drawing/2014/main" id="{A492B865-40B8-4690-9354-17B90DE6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" name="Text Box 1432">
            <a:extLst>
              <a:ext uri="{FF2B5EF4-FFF2-40B4-BE49-F238E27FC236}">
                <a16:creationId xmlns:a16="http://schemas.microsoft.com/office/drawing/2014/main" id="{5D2B3ECB-DD60-4CF6-84BA-E9A33B873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" name="Text Box 1433">
            <a:extLst>
              <a:ext uri="{FF2B5EF4-FFF2-40B4-BE49-F238E27FC236}">
                <a16:creationId xmlns:a16="http://schemas.microsoft.com/office/drawing/2014/main" id="{9752F999-9660-4F3A-9DB6-8714AF92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" name="Text Box 1434">
            <a:extLst>
              <a:ext uri="{FF2B5EF4-FFF2-40B4-BE49-F238E27FC236}">
                <a16:creationId xmlns:a16="http://schemas.microsoft.com/office/drawing/2014/main" id="{2826ED53-4444-43E2-991A-5139A6D61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" name="Text Box 1435">
            <a:extLst>
              <a:ext uri="{FF2B5EF4-FFF2-40B4-BE49-F238E27FC236}">
                <a16:creationId xmlns:a16="http://schemas.microsoft.com/office/drawing/2014/main" id="{FCC10194-1DBD-4282-8A9B-9037B8A9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" name="Text Box 1436">
            <a:extLst>
              <a:ext uri="{FF2B5EF4-FFF2-40B4-BE49-F238E27FC236}">
                <a16:creationId xmlns:a16="http://schemas.microsoft.com/office/drawing/2014/main" id="{11FC83B0-88C8-494F-94A1-0A91343C1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" name="Text Box 1437">
            <a:extLst>
              <a:ext uri="{FF2B5EF4-FFF2-40B4-BE49-F238E27FC236}">
                <a16:creationId xmlns:a16="http://schemas.microsoft.com/office/drawing/2014/main" id="{D393C74E-4EE9-4DDF-A3B1-68BAE9D02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" name="Text Box 1438">
            <a:extLst>
              <a:ext uri="{FF2B5EF4-FFF2-40B4-BE49-F238E27FC236}">
                <a16:creationId xmlns:a16="http://schemas.microsoft.com/office/drawing/2014/main" id="{DCA0B606-DC33-4E8E-9C7A-B4AAA9499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" name="Text Box 1439">
            <a:extLst>
              <a:ext uri="{FF2B5EF4-FFF2-40B4-BE49-F238E27FC236}">
                <a16:creationId xmlns:a16="http://schemas.microsoft.com/office/drawing/2014/main" id="{06A81F92-79B8-4066-A810-FAEEEE06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" name="Text Box 1440">
            <a:extLst>
              <a:ext uri="{FF2B5EF4-FFF2-40B4-BE49-F238E27FC236}">
                <a16:creationId xmlns:a16="http://schemas.microsoft.com/office/drawing/2014/main" id="{A1EA53E2-F65A-4ECF-A307-C83304158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" name="Text Box 13">
            <a:extLst>
              <a:ext uri="{FF2B5EF4-FFF2-40B4-BE49-F238E27FC236}">
                <a16:creationId xmlns:a16="http://schemas.microsoft.com/office/drawing/2014/main" id="{ACE11395-D984-46AD-B521-5C130071C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" name="Text Box 14">
            <a:extLst>
              <a:ext uri="{FF2B5EF4-FFF2-40B4-BE49-F238E27FC236}">
                <a16:creationId xmlns:a16="http://schemas.microsoft.com/office/drawing/2014/main" id="{4A0BDF6B-1C1B-4794-9D7C-3F847919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" name="Text Box 15">
            <a:extLst>
              <a:ext uri="{FF2B5EF4-FFF2-40B4-BE49-F238E27FC236}">
                <a16:creationId xmlns:a16="http://schemas.microsoft.com/office/drawing/2014/main" id="{1C0DA476-5200-4220-940B-6E95687E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" name="Text Box 16">
            <a:extLst>
              <a:ext uri="{FF2B5EF4-FFF2-40B4-BE49-F238E27FC236}">
                <a16:creationId xmlns:a16="http://schemas.microsoft.com/office/drawing/2014/main" id="{CE46BC7A-7E31-4355-8CA6-B8CDF4B4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" name="Text Box 17">
            <a:extLst>
              <a:ext uri="{FF2B5EF4-FFF2-40B4-BE49-F238E27FC236}">
                <a16:creationId xmlns:a16="http://schemas.microsoft.com/office/drawing/2014/main" id="{BFA4D1C6-0CA2-4E19-915B-1ECA93B6B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" name="Text Box 18">
            <a:extLst>
              <a:ext uri="{FF2B5EF4-FFF2-40B4-BE49-F238E27FC236}">
                <a16:creationId xmlns:a16="http://schemas.microsoft.com/office/drawing/2014/main" id="{A2F71219-EEE8-4A15-8182-DBCD936F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" name="Text Box 19">
            <a:extLst>
              <a:ext uri="{FF2B5EF4-FFF2-40B4-BE49-F238E27FC236}">
                <a16:creationId xmlns:a16="http://schemas.microsoft.com/office/drawing/2014/main" id="{D32A5F38-2C40-4730-943B-A92E463D9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" name="Text Box 20">
            <a:extLst>
              <a:ext uri="{FF2B5EF4-FFF2-40B4-BE49-F238E27FC236}">
                <a16:creationId xmlns:a16="http://schemas.microsoft.com/office/drawing/2014/main" id="{3D14151C-458D-44A0-A9EA-C1C290DFB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" name="Text Box 21">
            <a:extLst>
              <a:ext uri="{FF2B5EF4-FFF2-40B4-BE49-F238E27FC236}">
                <a16:creationId xmlns:a16="http://schemas.microsoft.com/office/drawing/2014/main" id="{FBEBEAF3-EE38-4FB4-AB04-6E4148AC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" name="Text Box 22">
            <a:extLst>
              <a:ext uri="{FF2B5EF4-FFF2-40B4-BE49-F238E27FC236}">
                <a16:creationId xmlns:a16="http://schemas.microsoft.com/office/drawing/2014/main" id="{F7B22B36-D256-4CCB-A931-34EEC0C1E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" name="Text Box 23">
            <a:extLst>
              <a:ext uri="{FF2B5EF4-FFF2-40B4-BE49-F238E27FC236}">
                <a16:creationId xmlns:a16="http://schemas.microsoft.com/office/drawing/2014/main" id="{87983CF0-6DE1-4684-881E-1F3DB1E29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" name="Text Box 24">
            <a:extLst>
              <a:ext uri="{FF2B5EF4-FFF2-40B4-BE49-F238E27FC236}">
                <a16:creationId xmlns:a16="http://schemas.microsoft.com/office/drawing/2014/main" id="{8DE9E121-CA82-4724-89B9-845A6F3E1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" name="Text Box 109">
            <a:extLst>
              <a:ext uri="{FF2B5EF4-FFF2-40B4-BE49-F238E27FC236}">
                <a16:creationId xmlns:a16="http://schemas.microsoft.com/office/drawing/2014/main" id="{945D85B5-417A-4B78-927B-18204963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" name="Text Box 110">
            <a:extLst>
              <a:ext uri="{FF2B5EF4-FFF2-40B4-BE49-F238E27FC236}">
                <a16:creationId xmlns:a16="http://schemas.microsoft.com/office/drawing/2014/main" id="{7E9F1700-BE1A-4A0C-8BC1-89E3EBD8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" name="Text Box 111">
            <a:extLst>
              <a:ext uri="{FF2B5EF4-FFF2-40B4-BE49-F238E27FC236}">
                <a16:creationId xmlns:a16="http://schemas.microsoft.com/office/drawing/2014/main" id="{C86643FF-3A69-4DD7-82EE-E046C3FBC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" name="Text Box 112">
            <a:extLst>
              <a:ext uri="{FF2B5EF4-FFF2-40B4-BE49-F238E27FC236}">
                <a16:creationId xmlns:a16="http://schemas.microsoft.com/office/drawing/2014/main" id="{3F9FD227-9A4E-469D-9236-12446D892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" name="Text Box 113">
            <a:extLst>
              <a:ext uri="{FF2B5EF4-FFF2-40B4-BE49-F238E27FC236}">
                <a16:creationId xmlns:a16="http://schemas.microsoft.com/office/drawing/2014/main" id="{6D83D119-C5AC-486E-919D-B2E36BE83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" name="Text Box 114">
            <a:extLst>
              <a:ext uri="{FF2B5EF4-FFF2-40B4-BE49-F238E27FC236}">
                <a16:creationId xmlns:a16="http://schemas.microsoft.com/office/drawing/2014/main" id="{7EA68AED-C892-4E53-A705-7FF11799F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" name="Text Box 115">
            <a:extLst>
              <a:ext uri="{FF2B5EF4-FFF2-40B4-BE49-F238E27FC236}">
                <a16:creationId xmlns:a16="http://schemas.microsoft.com/office/drawing/2014/main" id="{48BBF1E2-2C74-47D6-BCB1-AFE180DD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" name="Text Box 116">
            <a:extLst>
              <a:ext uri="{FF2B5EF4-FFF2-40B4-BE49-F238E27FC236}">
                <a16:creationId xmlns:a16="http://schemas.microsoft.com/office/drawing/2014/main" id="{D72CC9FD-0293-4449-887D-D90F6ABE6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" name="Text Box 117">
            <a:extLst>
              <a:ext uri="{FF2B5EF4-FFF2-40B4-BE49-F238E27FC236}">
                <a16:creationId xmlns:a16="http://schemas.microsoft.com/office/drawing/2014/main" id="{AED9395E-DEE2-4F7C-B76B-2C74CC5F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" name="Text Box 118">
            <a:extLst>
              <a:ext uri="{FF2B5EF4-FFF2-40B4-BE49-F238E27FC236}">
                <a16:creationId xmlns:a16="http://schemas.microsoft.com/office/drawing/2014/main" id="{5618B5F0-F0CB-4159-8A9B-C7AF3CE67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" name="Text Box 119">
            <a:extLst>
              <a:ext uri="{FF2B5EF4-FFF2-40B4-BE49-F238E27FC236}">
                <a16:creationId xmlns:a16="http://schemas.microsoft.com/office/drawing/2014/main" id="{1734509E-E37B-4782-978C-F8EC9128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" name="Text Box 120">
            <a:extLst>
              <a:ext uri="{FF2B5EF4-FFF2-40B4-BE49-F238E27FC236}">
                <a16:creationId xmlns:a16="http://schemas.microsoft.com/office/drawing/2014/main" id="{AADF2E9B-17DD-4E6C-83DD-BFD38BF27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" name="Text Box 121">
            <a:extLst>
              <a:ext uri="{FF2B5EF4-FFF2-40B4-BE49-F238E27FC236}">
                <a16:creationId xmlns:a16="http://schemas.microsoft.com/office/drawing/2014/main" id="{647E1388-3B48-47C0-8FB1-3AFAFFA3E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" name="Text Box 122">
            <a:extLst>
              <a:ext uri="{FF2B5EF4-FFF2-40B4-BE49-F238E27FC236}">
                <a16:creationId xmlns:a16="http://schemas.microsoft.com/office/drawing/2014/main" id="{0DCFACA9-BCFE-4CCB-A5E4-41D68428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" name="Text Box 123">
            <a:extLst>
              <a:ext uri="{FF2B5EF4-FFF2-40B4-BE49-F238E27FC236}">
                <a16:creationId xmlns:a16="http://schemas.microsoft.com/office/drawing/2014/main" id="{D2EB4EFC-ADAC-45D7-8803-DA071CC4E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" name="Text Box 124">
            <a:extLst>
              <a:ext uri="{FF2B5EF4-FFF2-40B4-BE49-F238E27FC236}">
                <a16:creationId xmlns:a16="http://schemas.microsoft.com/office/drawing/2014/main" id="{DEECB254-3B54-40B4-B5DB-40634CF8B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" name="Text Box 125">
            <a:extLst>
              <a:ext uri="{FF2B5EF4-FFF2-40B4-BE49-F238E27FC236}">
                <a16:creationId xmlns:a16="http://schemas.microsoft.com/office/drawing/2014/main" id="{77E72592-AC1E-4F2D-8917-50995FE4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" name="Text Box 126">
            <a:extLst>
              <a:ext uri="{FF2B5EF4-FFF2-40B4-BE49-F238E27FC236}">
                <a16:creationId xmlns:a16="http://schemas.microsoft.com/office/drawing/2014/main" id="{ECA3F8EC-FA67-4BD1-99E1-9E3A0DD8E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" name="Text Box 127">
            <a:extLst>
              <a:ext uri="{FF2B5EF4-FFF2-40B4-BE49-F238E27FC236}">
                <a16:creationId xmlns:a16="http://schemas.microsoft.com/office/drawing/2014/main" id="{E0B6B167-3EC4-4F12-A343-78A0B55D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" name="Text Box 128">
            <a:extLst>
              <a:ext uri="{FF2B5EF4-FFF2-40B4-BE49-F238E27FC236}">
                <a16:creationId xmlns:a16="http://schemas.microsoft.com/office/drawing/2014/main" id="{E7BF8B70-784C-43DE-B251-87339E72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" name="Text Box 129">
            <a:extLst>
              <a:ext uri="{FF2B5EF4-FFF2-40B4-BE49-F238E27FC236}">
                <a16:creationId xmlns:a16="http://schemas.microsoft.com/office/drawing/2014/main" id="{32C2305E-0A70-4B21-AFD2-4F0ED4B80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" name="Text Box 130">
            <a:extLst>
              <a:ext uri="{FF2B5EF4-FFF2-40B4-BE49-F238E27FC236}">
                <a16:creationId xmlns:a16="http://schemas.microsoft.com/office/drawing/2014/main" id="{CE2FFBCF-1C00-4E6B-B77F-73CFE4CAA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" name="Text Box 131">
            <a:extLst>
              <a:ext uri="{FF2B5EF4-FFF2-40B4-BE49-F238E27FC236}">
                <a16:creationId xmlns:a16="http://schemas.microsoft.com/office/drawing/2014/main" id="{210B8A09-57ED-4B05-9934-621AC3A7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" name="Text Box 132">
            <a:extLst>
              <a:ext uri="{FF2B5EF4-FFF2-40B4-BE49-F238E27FC236}">
                <a16:creationId xmlns:a16="http://schemas.microsoft.com/office/drawing/2014/main" id="{71BE52B8-92BE-409A-88F8-4A7E42B1F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" name="Text Box 145">
            <a:extLst>
              <a:ext uri="{FF2B5EF4-FFF2-40B4-BE49-F238E27FC236}">
                <a16:creationId xmlns:a16="http://schemas.microsoft.com/office/drawing/2014/main" id="{32D3F1B5-25F4-4833-A21B-547614181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" name="Text Box 146">
            <a:extLst>
              <a:ext uri="{FF2B5EF4-FFF2-40B4-BE49-F238E27FC236}">
                <a16:creationId xmlns:a16="http://schemas.microsoft.com/office/drawing/2014/main" id="{DA0D9ABA-1B40-4EB6-9788-B53CBA2A7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" name="Text Box 147">
            <a:extLst>
              <a:ext uri="{FF2B5EF4-FFF2-40B4-BE49-F238E27FC236}">
                <a16:creationId xmlns:a16="http://schemas.microsoft.com/office/drawing/2014/main" id="{150B3A11-B18B-4A1E-A42B-2485BB8BD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" name="Text Box 148">
            <a:extLst>
              <a:ext uri="{FF2B5EF4-FFF2-40B4-BE49-F238E27FC236}">
                <a16:creationId xmlns:a16="http://schemas.microsoft.com/office/drawing/2014/main" id="{223C6278-9160-48D7-ADCC-E6453FCC4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" name="Text Box 149">
            <a:extLst>
              <a:ext uri="{FF2B5EF4-FFF2-40B4-BE49-F238E27FC236}">
                <a16:creationId xmlns:a16="http://schemas.microsoft.com/office/drawing/2014/main" id="{A512B38C-CF51-4B2E-9D2D-F83E17D7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8" name="Text Box 150">
            <a:extLst>
              <a:ext uri="{FF2B5EF4-FFF2-40B4-BE49-F238E27FC236}">
                <a16:creationId xmlns:a16="http://schemas.microsoft.com/office/drawing/2014/main" id="{CDEB24A6-8664-4DD9-A533-DA526383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" name="Text Box 151">
            <a:extLst>
              <a:ext uri="{FF2B5EF4-FFF2-40B4-BE49-F238E27FC236}">
                <a16:creationId xmlns:a16="http://schemas.microsoft.com/office/drawing/2014/main" id="{E445DA1D-2D7A-40F6-B464-8F02BA26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" name="Text Box 152">
            <a:extLst>
              <a:ext uri="{FF2B5EF4-FFF2-40B4-BE49-F238E27FC236}">
                <a16:creationId xmlns:a16="http://schemas.microsoft.com/office/drawing/2014/main" id="{8EC2EEEA-F104-4A10-8E50-D5BD5851D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" name="Text Box 153">
            <a:extLst>
              <a:ext uri="{FF2B5EF4-FFF2-40B4-BE49-F238E27FC236}">
                <a16:creationId xmlns:a16="http://schemas.microsoft.com/office/drawing/2014/main" id="{2F8EDF2B-5F5B-41A8-B3F7-D8E25C52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2" name="Text Box 154">
            <a:extLst>
              <a:ext uri="{FF2B5EF4-FFF2-40B4-BE49-F238E27FC236}">
                <a16:creationId xmlns:a16="http://schemas.microsoft.com/office/drawing/2014/main" id="{6BB7F9E6-9109-4C6C-9402-D446978F5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3" name="Text Box 155">
            <a:extLst>
              <a:ext uri="{FF2B5EF4-FFF2-40B4-BE49-F238E27FC236}">
                <a16:creationId xmlns:a16="http://schemas.microsoft.com/office/drawing/2014/main" id="{94AC7EA2-9961-46A7-BED6-4953DB618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4" name="Text Box 156">
            <a:extLst>
              <a:ext uri="{FF2B5EF4-FFF2-40B4-BE49-F238E27FC236}">
                <a16:creationId xmlns:a16="http://schemas.microsoft.com/office/drawing/2014/main" id="{125CC91F-C63E-42A5-8057-69EAA7671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5" name="Text Box 157">
            <a:extLst>
              <a:ext uri="{FF2B5EF4-FFF2-40B4-BE49-F238E27FC236}">
                <a16:creationId xmlns:a16="http://schemas.microsoft.com/office/drawing/2014/main" id="{A5FAD854-7452-421F-910C-D303CB67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" name="Text Box 158">
            <a:extLst>
              <a:ext uri="{FF2B5EF4-FFF2-40B4-BE49-F238E27FC236}">
                <a16:creationId xmlns:a16="http://schemas.microsoft.com/office/drawing/2014/main" id="{5D1101A3-8F22-4C43-A8B7-1D96090EF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7" name="Text Box 159">
            <a:extLst>
              <a:ext uri="{FF2B5EF4-FFF2-40B4-BE49-F238E27FC236}">
                <a16:creationId xmlns:a16="http://schemas.microsoft.com/office/drawing/2014/main" id="{2AD1D9EE-6032-4775-8602-697870078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8" name="Text Box 160">
            <a:extLst>
              <a:ext uri="{FF2B5EF4-FFF2-40B4-BE49-F238E27FC236}">
                <a16:creationId xmlns:a16="http://schemas.microsoft.com/office/drawing/2014/main" id="{929ACCF4-B4D7-4AAD-8143-E92EBB7B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9" name="Text Box 161">
            <a:extLst>
              <a:ext uri="{FF2B5EF4-FFF2-40B4-BE49-F238E27FC236}">
                <a16:creationId xmlns:a16="http://schemas.microsoft.com/office/drawing/2014/main" id="{1136BC0C-AB03-4DEC-85E2-D81EC290A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0" name="Text Box 162">
            <a:extLst>
              <a:ext uri="{FF2B5EF4-FFF2-40B4-BE49-F238E27FC236}">
                <a16:creationId xmlns:a16="http://schemas.microsoft.com/office/drawing/2014/main" id="{BD6F24F5-64FE-46D1-8605-775FD2023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1" name="Text Box 163">
            <a:extLst>
              <a:ext uri="{FF2B5EF4-FFF2-40B4-BE49-F238E27FC236}">
                <a16:creationId xmlns:a16="http://schemas.microsoft.com/office/drawing/2014/main" id="{0FF4E997-DE8A-4BA2-80A4-F9DF50A2A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2" name="Text Box 164">
            <a:extLst>
              <a:ext uri="{FF2B5EF4-FFF2-40B4-BE49-F238E27FC236}">
                <a16:creationId xmlns:a16="http://schemas.microsoft.com/office/drawing/2014/main" id="{E7E0F50C-9062-4D02-9033-4318213E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3" name="Text Box 165">
            <a:extLst>
              <a:ext uri="{FF2B5EF4-FFF2-40B4-BE49-F238E27FC236}">
                <a16:creationId xmlns:a16="http://schemas.microsoft.com/office/drawing/2014/main" id="{C6ACB8FF-F563-48E9-B9A7-02444C19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4" name="Text Box 166">
            <a:extLst>
              <a:ext uri="{FF2B5EF4-FFF2-40B4-BE49-F238E27FC236}">
                <a16:creationId xmlns:a16="http://schemas.microsoft.com/office/drawing/2014/main" id="{46CF2C8C-BD3D-479C-B6C2-AFE360FF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5" name="Text Box 167">
            <a:extLst>
              <a:ext uri="{FF2B5EF4-FFF2-40B4-BE49-F238E27FC236}">
                <a16:creationId xmlns:a16="http://schemas.microsoft.com/office/drawing/2014/main" id="{4B74116B-79E4-47EF-8CCF-FED1DC55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" name="Text Box 168">
            <a:extLst>
              <a:ext uri="{FF2B5EF4-FFF2-40B4-BE49-F238E27FC236}">
                <a16:creationId xmlns:a16="http://schemas.microsoft.com/office/drawing/2014/main" id="{9752A25C-45A4-4EE3-B3D5-1395C86B4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7" name="Text Box 1285">
            <a:extLst>
              <a:ext uri="{FF2B5EF4-FFF2-40B4-BE49-F238E27FC236}">
                <a16:creationId xmlns:a16="http://schemas.microsoft.com/office/drawing/2014/main" id="{BDCE885D-4D91-4666-9ADD-65CF92A7E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8" name="Text Box 1286">
            <a:extLst>
              <a:ext uri="{FF2B5EF4-FFF2-40B4-BE49-F238E27FC236}">
                <a16:creationId xmlns:a16="http://schemas.microsoft.com/office/drawing/2014/main" id="{B74B3D1C-47BF-412E-9D03-CE8E2A017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9" name="Text Box 1287">
            <a:extLst>
              <a:ext uri="{FF2B5EF4-FFF2-40B4-BE49-F238E27FC236}">
                <a16:creationId xmlns:a16="http://schemas.microsoft.com/office/drawing/2014/main" id="{68FAA215-239F-44F2-8171-19C00D32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0" name="Text Box 1288">
            <a:extLst>
              <a:ext uri="{FF2B5EF4-FFF2-40B4-BE49-F238E27FC236}">
                <a16:creationId xmlns:a16="http://schemas.microsoft.com/office/drawing/2014/main" id="{6B70D6B9-47BF-4F10-98B9-0A3464BA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1" name="Text Box 1289">
            <a:extLst>
              <a:ext uri="{FF2B5EF4-FFF2-40B4-BE49-F238E27FC236}">
                <a16:creationId xmlns:a16="http://schemas.microsoft.com/office/drawing/2014/main" id="{CE208F02-72B1-4F5C-A8ED-2D37F612D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2" name="Text Box 1290">
            <a:extLst>
              <a:ext uri="{FF2B5EF4-FFF2-40B4-BE49-F238E27FC236}">
                <a16:creationId xmlns:a16="http://schemas.microsoft.com/office/drawing/2014/main" id="{742FEF1B-66F2-464A-8CDB-A1124BAAB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3" name="Text Box 1291">
            <a:extLst>
              <a:ext uri="{FF2B5EF4-FFF2-40B4-BE49-F238E27FC236}">
                <a16:creationId xmlns:a16="http://schemas.microsoft.com/office/drawing/2014/main" id="{8F0A0EFA-C7AC-4A39-A97B-5A2697C8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4" name="Text Box 1292">
            <a:extLst>
              <a:ext uri="{FF2B5EF4-FFF2-40B4-BE49-F238E27FC236}">
                <a16:creationId xmlns:a16="http://schemas.microsoft.com/office/drawing/2014/main" id="{BC541AE5-00D9-44F4-8F8A-22A17D982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5" name="Text Box 1293">
            <a:extLst>
              <a:ext uri="{FF2B5EF4-FFF2-40B4-BE49-F238E27FC236}">
                <a16:creationId xmlns:a16="http://schemas.microsoft.com/office/drawing/2014/main" id="{1C629AF0-3C4F-4DD6-AAC5-3B4978CA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" name="Text Box 1294">
            <a:extLst>
              <a:ext uri="{FF2B5EF4-FFF2-40B4-BE49-F238E27FC236}">
                <a16:creationId xmlns:a16="http://schemas.microsoft.com/office/drawing/2014/main" id="{2B257322-DC77-466A-93D5-52FFDBFA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7" name="Text Box 1295">
            <a:extLst>
              <a:ext uri="{FF2B5EF4-FFF2-40B4-BE49-F238E27FC236}">
                <a16:creationId xmlns:a16="http://schemas.microsoft.com/office/drawing/2014/main" id="{9F27A954-4650-4BF5-8D56-7CCBD275D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8" name="Text Box 1296">
            <a:extLst>
              <a:ext uri="{FF2B5EF4-FFF2-40B4-BE49-F238E27FC236}">
                <a16:creationId xmlns:a16="http://schemas.microsoft.com/office/drawing/2014/main" id="{EAB3FA6D-83A7-44C0-8C64-351C5200C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9" name="Text Box 1309">
            <a:extLst>
              <a:ext uri="{FF2B5EF4-FFF2-40B4-BE49-F238E27FC236}">
                <a16:creationId xmlns:a16="http://schemas.microsoft.com/office/drawing/2014/main" id="{0C89B186-7775-4AA8-8DDA-BA6E8EBE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0" name="Text Box 1310">
            <a:extLst>
              <a:ext uri="{FF2B5EF4-FFF2-40B4-BE49-F238E27FC236}">
                <a16:creationId xmlns:a16="http://schemas.microsoft.com/office/drawing/2014/main" id="{A2D35823-132A-411A-8F36-6D41DF076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1" name="Text Box 1311">
            <a:extLst>
              <a:ext uri="{FF2B5EF4-FFF2-40B4-BE49-F238E27FC236}">
                <a16:creationId xmlns:a16="http://schemas.microsoft.com/office/drawing/2014/main" id="{1554CF1B-750E-46C7-911D-8781FC06E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2" name="Text Box 1312">
            <a:extLst>
              <a:ext uri="{FF2B5EF4-FFF2-40B4-BE49-F238E27FC236}">
                <a16:creationId xmlns:a16="http://schemas.microsoft.com/office/drawing/2014/main" id="{30691925-219A-4D06-B7B8-95ADF1EF7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" name="Text Box 1313">
            <a:extLst>
              <a:ext uri="{FF2B5EF4-FFF2-40B4-BE49-F238E27FC236}">
                <a16:creationId xmlns:a16="http://schemas.microsoft.com/office/drawing/2014/main" id="{34302946-931B-4DBF-A9F2-D160D5E4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4" name="Text Box 1314">
            <a:extLst>
              <a:ext uri="{FF2B5EF4-FFF2-40B4-BE49-F238E27FC236}">
                <a16:creationId xmlns:a16="http://schemas.microsoft.com/office/drawing/2014/main" id="{BBE2BFF0-CD5C-4E5E-BAE9-FBA76663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" name="Text Box 1315">
            <a:extLst>
              <a:ext uri="{FF2B5EF4-FFF2-40B4-BE49-F238E27FC236}">
                <a16:creationId xmlns:a16="http://schemas.microsoft.com/office/drawing/2014/main" id="{54FCEE67-2048-49FF-8EC0-C4B48E349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" name="Text Box 1316">
            <a:extLst>
              <a:ext uri="{FF2B5EF4-FFF2-40B4-BE49-F238E27FC236}">
                <a16:creationId xmlns:a16="http://schemas.microsoft.com/office/drawing/2014/main" id="{FCFBAA5C-07B1-46AD-85FD-C3F516D3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" name="Text Box 1317">
            <a:extLst>
              <a:ext uri="{FF2B5EF4-FFF2-40B4-BE49-F238E27FC236}">
                <a16:creationId xmlns:a16="http://schemas.microsoft.com/office/drawing/2014/main" id="{01E9D747-85E9-4EB8-BB9D-4AD627DC9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" name="Text Box 1318">
            <a:extLst>
              <a:ext uri="{FF2B5EF4-FFF2-40B4-BE49-F238E27FC236}">
                <a16:creationId xmlns:a16="http://schemas.microsoft.com/office/drawing/2014/main" id="{8B4910B2-5996-4364-8D8E-3C7F2F4F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" name="Text Box 1319">
            <a:extLst>
              <a:ext uri="{FF2B5EF4-FFF2-40B4-BE49-F238E27FC236}">
                <a16:creationId xmlns:a16="http://schemas.microsoft.com/office/drawing/2014/main" id="{F396E76C-3351-46B4-BB6D-B6134A81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" name="Text Box 1320">
            <a:extLst>
              <a:ext uri="{FF2B5EF4-FFF2-40B4-BE49-F238E27FC236}">
                <a16:creationId xmlns:a16="http://schemas.microsoft.com/office/drawing/2014/main" id="{7861430D-D099-4796-9568-C340A6A0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1" name="Text Box 1321">
            <a:extLst>
              <a:ext uri="{FF2B5EF4-FFF2-40B4-BE49-F238E27FC236}">
                <a16:creationId xmlns:a16="http://schemas.microsoft.com/office/drawing/2014/main" id="{1E19D089-6261-4542-BFB2-18A231063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2" name="Text Box 1322">
            <a:extLst>
              <a:ext uri="{FF2B5EF4-FFF2-40B4-BE49-F238E27FC236}">
                <a16:creationId xmlns:a16="http://schemas.microsoft.com/office/drawing/2014/main" id="{20D2C0C5-CA90-4D8D-A86B-655D99FE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3" name="Text Box 1323">
            <a:extLst>
              <a:ext uri="{FF2B5EF4-FFF2-40B4-BE49-F238E27FC236}">
                <a16:creationId xmlns:a16="http://schemas.microsoft.com/office/drawing/2014/main" id="{3B7EDF57-7774-4FCB-87B2-6D82774FB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4" name="Text Box 1324">
            <a:extLst>
              <a:ext uri="{FF2B5EF4-FFF2-40B4-BE49-F238E27FC236}">
                <a16:creationId xmlns:a16="http://schemas.microsoft.com/office/drawing/2014/main" id="{090DA6A5-25DF-4E8B-AC45-9A8519EE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" name="Text Box 1325">
            <a:extLst>
              <a:ext uri="{FF2B5EF4-FFF2-40B4-BE49-F238E27FC236}">
                <a16:creationId xmlns:a16="http://schemas.microsoft.com/office/drawing/2014/main" id="{296BDEE0-A518-4917-99B4-F3093D54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" name="Text Box 1326">
            <a:extLst>
              <a:ext uri="{FF2B5EF4-FFF2-40B4-BE49-F238E27FC236}">
                <a16:creationId xmlns:a16="http://schemas.microsoft.com/office/drawing/2014/main" id="{40D6890C-61F8-40B4-B3FB-96263BDA1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" name="Text Box 1327">
            <a:extLst>
              <a:ext uri="{FF2B5EF4-FFF2-40B4-BE49-F238E27FC236}">
                <a16:creationId xmlns:a16="http://schemas.microsoft.com/office/drawing/2014/main" id="{D23E3033-5A40-4033-8E91-46A77DC2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" name="Text Box 1328">
            <a:extLst>
              <a:ext uri="{FF2B5EF4-FFF2-40B4-BE49-F238E27FC236}">
                <a16:creationId xmlns:a16="http://schemas.microsoft.com/office/drawing/2014/main" id="{096538F9-BCFA-44B8-BBC2-7ED380F4A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9" name="Text Box 1329">
            <a:extLst>
              <a:ext uri="{FF2B5EF4-FFF2-40B4-BE49-F238E27FC236}">
                <a16:creationId xmlns:a16="http://schemas.microsoft.com/office/drawing/2014/main" id="{3E64FCAB-1E0A-4AFC-8C4F-814812832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" name="Text Box 1330">
            <a:extLst>
              <a:ext uri="{FF2B5EF4-FFF2-40B4-BE49-F238E27FC236}">
                <a16:creationId xmlns:a16="http://schemas.microsoft.com/office/drawing/2014/main" id="{43BDA73A-1995-4E61-BB0D-ED47FBFE4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" name="Text Box 1331">
            <a:extLst>
              <a:ext uri="{FF2B5EF4-FFF2-40B4-BE49-F238E27FC236}">
                <a16:creationId xmlns:a16="http://schemas.microsoft.com/office/drawing/2014/main" id="{BED286ED-A0FD-4765-B351-5BBB4738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2" name="Text Box 1332">
            <a:extLst>
              <a:ext uri="{FF2B5EF4-FFF2-40B4-BE49-F238E27FC236}">
                <a16:creationId xmlns:a16="http://schemas.microsoft.com/office/drawing/2014/main" id="{196F733A-23F4-431E-A075-1201752A3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3" name="Text Box 1345">
            <a:extLst>
              <a:ext uri="{FF2B5EF4-FFF2-40B4-BE49-F238E27FC236}">
                <a16:creationId xmlns:a16="http://schemas.microsoft.com/office/drawing/2014/main" id="{3B2CC1E2-8268-4931-96C1-41773A29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4" name="Text Box 1346">
            <a:extLst>
              <a:ext uri="{FF2B5EF4-FFF2-40B4-BE49-F238E27FC236}">
                <a16:creationId xmlns:a16="http://schemas.microsoft.com/office/drawing/2014/main" id="{4DF54AC3-2D79-4200-B9DF-98862582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5" name="Text Box 1347">
            <a:extLst>
              <a:ext uri="{FF2B5EF4-FFF2-40B4-BE49-F238E27FC236}">
                <a16:creationId xmlns:a16="http://schemas.microsoft.com/office/drawing/2014/main" id="{BD4AB089-5C51-4364-ABF8-6547B94B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6" name="Text Box 1348">
            <a:extLst>
              <a:ext uri="{FF2B5EF4-FFF2-40B4-BE49-F238E27FC236}">
                <a16:creationId xmlns:a16="http://schemas.microsoft.com/office/drawing/2014/main" id="{A5B09371-DF2E-4159-90C4-6B07DE182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" name="Text Box 1349">
            <a:extLst>
              <a:ext uri="{FF2B5EF4-FFF2-40B4-BE49-F238E27FC236}">
                <a16:creationId xmlns:a16="http://schemas.microsoft.com/office/drawing/2014/main" id="{A0E59E30-5138-463C-80F8-5211D4164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" name="Text Box 1350">
            <a:extLst>
              <a:ext uri="{FF2B5EF4-FFF2-40B4-BE49-F238E27FC236}">
                <a16:creationId xmlns:a16="http://schemas.microsoft.com/office/drawing/2014/main" id="{3ACDE365-9A71-4E13-B1A9-BF82D3549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" name="Text Box 1351">
            <a:extLst>
              <a:ext uri="{FF2B5EF4-FFF2-40B4-BE49-F238E27FC236}">
                <a16:creationId xmlns:a16="http://schemas.microsoft.com/office/drawing/2014/main" id="{D1427E1D-ED2A-49FC-B87D-011F83A06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" name="Text Box 1352">
            <a:extLst>
              <a:ext uri="{FF2B5EF4-FFF2-40B4-BE49-F238E27FC236}">
                <a16:creationId xmlns:a16="http://schemas.microsoft.com/office/drawing/2014/main" id="{901CC440-6FC6-4A39-97FC-F543FD446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" name="Text Box 1353">
            <a:extLst>
              <a:ext uri="{FF2B5EF4-FFF2-40B4-BE49-F238E27FC236}">
                <a16:creationId xmlns:a16="http://schemas.microsoft.com/office/drawing/2014/main" id="{B317A5DE-111C-4AC6-A8BE-F000D9D78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" name="Text Box 1354">
            <a:extLst>
              <a:ext uri="{FF2B5EF4-FFF2-40B4-BE49-F238E27FC236}">
                <a16:creationId xmlns:a16="http://schemas.microsoft.com/office/drawing/2014/main" id="{4679089A-E95E-4853-BD7C-2D99FD2E6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" name="Text Box 1355">
            <a:extLst>
              <a:ext uri="{FF2B5EF4-FFF2-40B4-BE49-F238E27FC236}">
                <a16:creationId xmlns:a16="http://schemas.microsoft.com/office/drawing/2014/main" id="{FF77CFD1-FCBE-40AE-8AE7-A1C54AD9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4" name="Text Box 1356">
            <a:extLst>
              <a:ext uri="{FF2B5EF4-FFF2-40B4-BE49-F238E27FC236}">
                <a16:creationId xmlns:a16="http://schemas.microsoft.com/office/drawing/2014/main" id="{FCEEF8D0-45B2-43ED-BD33-9789C463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" name="Text Box 1357">
            <a:extLst>
              <a:ext uri="{FF2B5EF4-FFF2-40B4-BE49-F238E27FC236}">
                <a16:creationId xmlns:a16="http://schemas.microsoft.com/office/drawing/2014/main" id="{35C4237D-28FF-496C-B15E-E3FF2C18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6" name="Text Box 1358">
            <a:extLst>
              <a:ext uri="{FF2B5EF4-FFF2-40B4-BE49-F238E27FC236}">
                <a16:creationId xmlns:a16="http://schemas.microsoft.com/office/drawing/2014/main" id="{50BF7ECE-9C21-4AF2-835C-CE550824B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" name="Text Box 1359">
            <a:extLst>
              <a:ext uri="{FF2B5EF4-FFF2-40B4-BE49-F238E27FC236}">
                <a16:creationId xmlns:a16="http://schemas.microsoft.com/office/drawing/2014/main" id="{8234C100-936D-4284-9DF4-130ADA0DA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8" name="Text Box 1360">
            <a:extLst>
              <a:ext uri="{FF2B5EF4-FFF2-40B4-BE49-F238E27FC236}">
                <a16:creationId xmlns:a16="http://schemas.microsoft.com/office/drawing/2014/main" id="{AE82F325-0290-4428-B2C4-CD5F0E188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9" name="Text Box 1361">
            <a:extLst>
              <a:ext uri="{FF2B5EF4-FFF2-40B4-BE49-F238E27FC236}">
                <a16:creationId xmlns:a16="http://schemas.microsoft.com/office/drawing/2014/main" id="{367A2B1C-E3F1-4DB3-86AB-F206A123F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0" name="Text Box 1362">
            <a:extLst>
              <a:ext uri="{FF2B5EF4-FFF2-40B4-BE49-F238E27FC236}">
                <a16:creationId xmlns:a16="http://schemas.microsoft.com/office/drawing/2014/main" id="{EFE45792-60E8-4408-87F4-DBE875349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1" name="Text Box 1363">
            <a:extLst>
              <a:ext uri="{FF2B5EF4-FFF2-40B4-BE49-F238E27FC236}">
                <a16:creationId xmlns:a16="http://schemas.microsoft.com/office/drawing/2014/main" id="{868CD5BC-A969-4F48-A58D-B9497CEF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2" name="Text Box 1364">
            <a:extLst>
              <a:ext uri="{FF2B5EF4-FFF2-40B4-BE49-F238E27FC236}">
                <a16:creationId xmlns:a16="http://schemas.microsoft.com/office/drawing/2014/main" id="{F4CCEC1E-6A6B-4D8D-A3E9-D8C7C8913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3" name="Text Box 1365">
            <a:extLst>
              <a:ext uri="{FF2B5EF4-FFF2-40B4-BE49-F238E27FC236}">
                <a16:creationId xmlns:a16="http://schemas.microsoft.com/office/drawing/2014/main" id="{31F0F48F-250E-4B05-B3B3-7CA79A945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4" name="Text Box 1366">
            <a:extLst>
              <a:ext uri="{FF2B5EF4-FFF2-40B4-BE49-F238E27FC236}">
                <a16:creationId xmlns:a16="http://schemas.microsoft.com/office/drawing/2014/main" id="{47DFAC54-56DA-4647-9BA0-33B565D65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5" name="Text Box 1367">
            <a:extLst>
              <a:ext uri="{FF2B5EF4-FFF2-40B4-BE49-F238E27FC236}">
                <a16:creationId xmlns:a16="http://schemas.microsoft.com/office/drawing/2014/main" id="{906160A5-BE3C-430B-B7C8-1E374E106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6" name="Text Box 1368">
            <a:extLst>
              <a:ext uri="{FF2B5EF4-FFF2-40B4-BE49-F238E27FC236}">
                <a16:creationId xmlns:a16="http://schemas.microsoft.com/office/drawing/2014/main" id="{51588768-1308-48D6-963D-80F7227A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" name="Text Box 1381">
            <a:extLst>
              <a:ext uri="{FF2B5EF4-FFF2-40B4-BE49-F238E27FC236}">
                <a16:creationId xmlns:a16="http://schemas.microsoft.com/office/drawing/2014/main" id="{D7C5110A-8C01-4018-893D-444F80D77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8" name="Text Box 1382">
            <a:extLst>
              <a:ext uri="{FF2B5EF4-FFF2-40B4-BE49-F238E27FC236}">
                <a16:creationId xmlns:a16="http://schemas.microsoft.com/office/drawing/2014/main" id="{E1096D54-240D-4AEB-8F6A-16C50FB2A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9" name="Text Box 1383">
            <a:extLst>
              <a:ext uri="{FF2B5EF4-FFF2-40B4-BE49-F238E27FC236}">
                <a16:creationId xmlns:a16="http://schemas.microsoft.com/office/drawing/2014/main" id="{21743D0E-0791-4C87-96D6-D74A51E7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0" name="Text Box 1384">
            <a:extLst>
              <a:ext uri="{FF2B5EF4-FFF2-40B4-BE49-F238E27FC236}">
                <a16:creationId xmlns:a16="http://schemas.microsoft.com/office/drawing/2014/main" id="{9A0BF944-A2B7-45C8-99E2-6AC2B5D1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1" name="Text Box 1385">
            <a:extLst>
              <a:ext uri="{FF2B5EF4-FFF2-40B4-BE49-F238E27FC236}">
                <a16:creationId xmlns:a16="http://schemas.microsoft.com/office/drawing/2014/main" id="{E0688250-3DA6-42E2-B477-331F3BDF5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" name="Text Box 1386">
            <a:extLst>
              <a:ext uri="{FF2B5EF4-FFF2-40B4-BE49-F238E27FC236}">
                <a16:creationId xmlns:a16="http://schemas.microsoft.com/office/drawing/2014/main" id="{AE9DA55B-E21A-44C2-94A4-C20D0D925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3" name="Text Box 1387">
            <a:extLst>
              <a:ext uri="{FF2B5EF4-FFF2-40B4-BE49-F238E27FC236}">
                <a16:creationId xmlns:a16="http://schemas.microsoft.com/office/drawing/2014/main" id="{4B35FAAD-D765-4484-904D-F4C112476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4" name="Text Box 1388">
            <a:extLst>
              <a:ext uri="{FF2B5EF4-FFF2-40B4-BE49-F238E27FC236}">
                <a16:creationId xmlns:a16="http://schemas.microsoft.com/office/drawing/2014/main" id="{DE8F34DC-BA02-47E8-A9BB-6F376FC2E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5" name="Text Box 1389">
            <a:extLst>
              <a:ext uri="{FF2B5EF4-FFF2-40B4-BE49-F238E27FC236}">
                <a16:creationId xmlns:a16="http://schemas.microsoft.com/office/drawing/2014/main" id="{73CB920D-52DB-4279-ACA7-4A76B2636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6" name="Text Box 1390">
            <a:extLst>
              <a:ext uri="{FF2B5EF4-FFF2-40B4-BE49-F238E27FC236}">
                <a16:creationId xmlns:a16="http://schemas.microsoft.com/office/drawing/2014/main" id="{A82B68BA-39AA-4B66-BEAB-C03768443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" name="Text Box 1391">
            <a:extLst>
              <a:ext uri="{FF2B5EF4-FFF2-40B4-BE49-F238E27FC236}">
                <a16:creationId xmlns:a16="http://schemas.microsoft.com/office/drawing/2014/main" id="{89D892BB-F9CB-419C-8116-7DCCAE19E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" name="Text Box 1392">
            <a:extLst>
              <a:ext uri="{FF2B5EF4-FFF2-40B4-BE49-F238E27FC236}">
                <a16:creationId xmlns:a16="http://schemas.microsoft.com/office/drawing/2014/main" id="{353ADD82-E1FE-4E38-8664-2F3250D3C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9" name="Text Box 1393">
            <a:extLst>
              <a:ext uri="{FF2B5EF4-FFF2-40B4-BE49-F238E27FC236}">
                <a16:creationId xmlns:a16="http://schemas.microsoft.com/office/drawing/2014/main" id="{24347000-22ED-44EE-A104-3FB503D63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0" name="Text Box 1394">
            <a:extLst>
              <a:ext uri="{FF2B5EF4-FFF2-40B4-BE49-F238E27FC236}">
                <a16:creationId xmlns:a16="http://schemas.microsoft.com/office/drawing/2014/main" id="{42858859-3389-4612-8430-32FEC012C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1" name="Text Box 1395">
            <a:extLst>
              <a:ext uri="{FF2B5EF4-FFF2-40B4-BE49-F238E27FC236}">
                <a16:creationId xmlns:a16="http://schemas.microsoft.com/office/drawing/2014/main" id="{3CA9BDCF-00F3-4A33-B479-B13EED55B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" name="Text Box 1396">
            <a:extLst>
              <a:ext uri="{FF2B5EF4-FFF2-40B4-BE49-F238E27FC236}">
                <a16:creationId xmlns:a16="http://schemas.microsoft.com/office/drawing/2014/main" id="{FFC8CB6E-9A1F-4446-ABFC-6EB7C1CC4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" name="Text Box 1397">
            <a:extLst>
              <a:ext uri="{FF2B5EF4-FFF2-40B4-BE49-F238E27FC236}">
                <a16:creationId xmlns:a16="http://schemas.microsoft.com/office/drawing/2014/main" id="{75FCA330-FC07-4406-A2AD-2F229A16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4" name="Text Box 1398">
            <a:extLst>
              <a:ext uri="{FF2B5EF4-FFF2-40B4-BE49-F238E27FC236}">
                <a16:creationId xmlns:a16="http://schemas.microsoft.com/office/drawing/2014/main" id="{51869967-58C3-4329-B4D2-497581611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5" name="Text Box 1399">
            <a:extLst>
              <a:ext uri="{FF2B5EF4-FFF2-40B4-BE49-F238E27FC236}">
                <a16:creationId xmlns:a16="http://schemas.microsoft.com/office/drawing/2014/main" id="{947FFFD5-EB95-477E-BE02-8A608DD5D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6" name="Text Box 1400">
            <a:extLst>
              <a:ext uri="{FF2B5EF4-FFF2-40B4-BE49-F238E27FC236}">
                <a16:creationId xmlns:a16="http://schemas.microsoft.com/office/drawing/2014/main" id="{CE7EB57B-244D-4799-B556-9FD14E50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7" name="Text Box 1401">
            <a:extLst>
              <a:ext uri="{FF2B5EF4-FFF2-40B4-BE49-F238E27FC236}">
                <a16:creationId xmlns:a16="http://schemas.microsoft.com/office/drawing/2014/main" id="{8EC6A296-EA18-406E-946A-0A027B17C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" name="Text Box 1402">
            <a:extLst>
              <a:ext uri="{FF2B5EF4-FFF2-40B4-BE49-F238E27FC236}">
                <a16:creationId xmlns:a16="http://schemas.microsoft.com/office/drawing/2014/main" id="{546992EE-BAE4-471C-8D3A-01653294D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" name="Text Box 1403">
            <a:extLst>
              <a:ext uri="{FF2B5EF4-FFF2-40B4-BE49-F238E27FC236}">
                <a16:creationId xmlns:a16="http://schemas.microsoft.com/office/drawing/2014/main" id="{581AC8FE-C43B-4E46-860A-94BF05A1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" name="Text Box 1404">
            <a:extLst>
              <a:ext uri="{FF2B5EF4-FFF2-40B4-BE49-F238E27FC236}">
                <a16:creationId xmlns:a16="http://schemas.microsoft.com/office/drawing/2014/main" id="{2F19AE1B-75BB-4B15-B58D-B0A40095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" name="Text Box 1417">
            <a:extLst>
              <a:ext uri="{FF2B5EF4-FFF2-40B4-BE49-F238E27FC236}">
                <a16:creationId xmlns:a16="http://schemas.microsoft.com/office/drawing/2014/main" id="{A577C2A7-EDBF-48DC-989C-E14EF2019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2" name="Text Box 1418">
            <a:extLst>
              <a:ext uri="{FF2B5EF4-FFF2-40B4-BE49-F238E27FC236}">
                <a16:creationId xmlns:a16="http://schemas.microsoft.com/office/drawing/2014/main" id="{A86CF3C4-1265-4972-AA18-914FAE7B4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3" name="Text Box 1419">
            <a:extLst>
              <a:ext uri="{FF2B5EF4-FFF2-40B4-BE49-F238E27FC236}">
                <a16:creationId xmlns:a16="http://schemas.microsoft.com/office/drawing/2014/main" id="{B28A997F-D90D-42C5-B62C-293C00812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4" name="Text Box 1420">
            <a:extLst>
              <a:ext uri="{FF2B5EF4-FFF2-40B4-BE49-F238E27FC236}">
                <a16:creationId xmlns:a16="http://schemas.microsoft.com/office/drawing/2014/main" id="{CF490E2B-44B1-48EB-887F-268D44E2F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5" name="Text Box 1421">
            <a:extLst>
              <a:ext uri="{FF2B5EF4-FFF2-40B4-BE49-F238E27FC236}">
                <a16:creationId xmlns:a16="http://schemas.microsoft.com/office/drawing/2014/main" id="{CB80EE38-D5AC-4026-A19B-BA3BE99E3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6" name="Text Box 1422">
            <a:extLst>
              <a:ext uri="{FF2B5EF4-FFF2-40B4-BE49-F238E27FC236}">
                <a16:creationId xmlns:a16="http://schemas.microsoft.com/office/drawing/2014/main" id="{F9E196BF-4F0C-418E-BC75-0356B237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7" name="Text Box 1423">
            <a:extLst>
              <a:ext uri="{FF2B5EF4-FFF2-40B4-BE49-F238E27FC236}">
                <a16:creationId xmlns:a16="http://schemas.microsoft.com/office/drawing/2014/main" id="{54958E6E-792A-4C70-B2E2-F0E2299C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" name="Text Box 1424">
            <a:extLst>
              <a:ext uri="{FF2B5EF4-FFF2-40B4-BE49-F238E27FC236}">
                <a16:creationId xmlns:a16="http://schemas.microsoft.com/office/drawing/2014/main" id="{BCEF7C0D-CAF8-4792-B78F-DE772584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" name="Text Box 1425">
            <a:extLst>
              <a:ext uri="{FF2B5EF4-FFF2-40B4-BE49-F238E27FC236}">
                <a16:creationId xmlns:a16="http://schemas.microsoft.com/office/drawing/2014/main" id="{DC19EA46-90B8-4380-9902-7C666F999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" name="Text Box 1426">
            <a:extLst>
              <a:ext uri="{FF2B5EF4-FFF2-40B4-BE49-F238E27FC236}">
                <a16:creationId xmlns:a16="http://schemas.microsoft.com/office/drawing/2014/main" id="{E67C63AF-C980-4EA4-8578-9B3CACEAF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1" name="Text Box 1427">
            <a:extLst>
              <a:ext uri="{FF2B5EF4-FFF2-40B4-BE49-F238E27FC236}">
                <a16:creationId xmlns:a16="http://schemas.microsoft.com/office/drawing/2014/main" id="{6F631E08-83C4-45A0-8FD1-4BC682AB8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2" name="Text Box 1428">
            <a:extLst>
              <a:ext uri="{FF2B5EF4-FFF2-40B4-BE49-F238E27FC236}">
                <a16:creationId xmlns:a16="http://schemas.microsoft.com/office/drawing/2014/main" id="{2DCF48D6-8E11-4BBD-9269-B476CF521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3" name="Text Box 1429">
            <a:extLst>
              <a:ext uri="{FF2B5EF4-FFF2-40B4-BE49-F238E27FC236}">
                <a16:creationId xmlns:a16="http://schemas.microsoft.com/office/drawing/2014/main" id="{F8AF8FAE-DC84-469E-A57C-D33B65515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4" name="Text Box 1430">
            <a:extLst>
              <a:ext uri="{FF2B5EF4-FFF2-40B4-BE49-F238E27FC236}">
                <a16:creationId xmlns:a16="http://schemas.microsoft.com/office/drawing/2014/main" id="{F3722E03-D6D2-46CD-843A-947DA17C3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5" name="Text Box 1431">
            <a:extLst>
              <a:ext uri="{FF2B5EF4-FFF2-40B4-BE49-F238E27FC236}">
                <a16:creationId xmlns:a16="http://schemas.microsoft.com/office/drawing/2014/main" id="{0FF3F3A5-E65F-48B4-B1DA-C97EBD85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6" name="Text Box 1432">
            <a:extLst>
              <a:ext uri="{FF2B5EF4-FFF2-40B4-BE49-F238E27FC236}">
                <a16:creationId xmlns:a16="http://schemas.microsoft.com/office/drawing/2014/main" id="{020FE103-5FFC-4A5E-AFB4-E1F88AAB2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7" name="Text Box 1433">
            <a:extLst>
              <a:ext uri="{FF2B5EF4-FFF2-40B4-BE49-F238E27FC236}">
                <a16:creationId xmlns:a16="http://schemas.microsoft.com/office/drawing/2014/main" id="{3DF6807D-02A3-4EAD-BFA7-63FEBD0A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" name="Text Box 1434">
            <a:extLst>
              <a:ext uri="{FF2B5EF4-FFF2-40B4-BE49-F238E27FC236}">
                <a16:creationId xmlns:a16="http://schemas.microsoft.com/office/drawing/2014/main" id="{7CC106B4-6CB9-43B6-8314-3A3BF67E7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" name="Text Box 1435">
            <a:extLst>
              <a:ext uri="{FF2B5EF4-FFF2-40B4-BE49-F238E27FC236}">
                <a16:creationId xmlns:a16="http://schemas.microsoft.com/office/drawing/2014/main" id="{3C1B582B-408B-4B7D-BFED-D266C10C6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0" name="Text Box 1436">
            <a:extLst>
              <a:ext uri="{FF2B5EF4-FFF2-40B4-BE49-F238E27FC236}">
                <a16:creationId xmlns:a16="http://schemas.microsoft.com/office/drawing/2014/main" id="{7827519C-D080-4825-870D-834E6C37F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1" name="Text Box 1437">
            <a:extLst>
              <a:ext uri="{FF2B5EF4-FFF2-40B4-BE49-F238E27FC236}">
                <a16:creationId xmlns:a16="http://schemas.microsoft.com/office/drawing/2014/main" id="{023DEDEA-FEEC-4FD6-84AC-990F9E8A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2" name="Text Box 1438">
            <a:extLst>
              <a:ext uri="{FF2B5EF4-FFF2-40B4-BE49-F238E27FC236}">
                <a16:creationId xmlns:a16="http://schemas.microsoft.com/office/drawing/2014/main" id="{8F2833AD-27AB-487F-ABCA-EA6318AD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3" name="Text Box 1439">
            <a:extLst>
              <a:ext uri="{FF2B5EF4-FFF2-40B4-BE49-F238E27FC236}">
                <a16:creationId xmlns:a16="http://schemas.microsoft.com/office/drawing/2014/main" id="{A3FCDB8F-7478-445B-B918-A0199D621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" name="Text Box 1440">
            <a:extLst>
              <a:ext uri="{FF2B5EF4-FFF2-40B4-BE49-F238E27FC236}">
                <a16:creationId xmlns:a16="http://schemas.microsoft.com/office/drawing/2014/main" id="{F6598EE8-9963-43B8-997A-83216075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5" name="Text Box 13">
            <a:extLst>
              <a:ext uri="{FF2B5EF4-FFF2-40B4-BE49-F238E27FC236}">
                <a16:creationId xmlns:a16="http://schemas.microsoft.com/office/drawing/2014/main" id="{1E134283-30DF-45CF-987A-511185CF1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6" name="Text Box 14">
            <a:extLst>
              <a:ext uri="{FF2B5EF4-FFF2-40B4-BE49-F238E27FC236}">
                <a16:creationId xmlns:a16="http://schemas.microsoft.com/office/drawing/2014/main" id="{E86A7E1F-35BE-4376-B60A-848A033D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7" name="Text Box 15">
            <a:extLst>
              <a:ext uri="{FF2B5EF4-FFF2-40B4-BE49-F238E27FC236}">
                <a16:creationId xmlns:a16="http://schemas.microsoft.com/office/drawing/2014/main" id="{5389F644-962D-4458-B90A-0B8C7F756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" name="Text Box 16">
            <a:extLst>
              <a:ext uri="{FF2B5EF4-FFF2-40B4-BE49-F238E27FC236}">
                <a16:creationId xmlns:a16="http://schemas.microsoft.com/office/drawing/2014/main" id="{E45D0A1A-BD78-4C14-9E63-F2F1B2A9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" name="Text Box 17">
            <a:extLst>
              <a:ext uri="{FF2B5EF4-FFF2-40B4-BE49-F238E27FC236}">
                <a16:creationId xmlns:a16="http://schemas.microsoft.com/office/drawing/2014/main" id="{BEBBFCBE-1D67-42CE-9043-458D6FA9F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0" name="Text Box 18">
            <a:extLst>
              <a:ext uri="{FF2B5EF4-FFF2-40B4-BE49-F238E27FC236}">
                <a16:creationId xmlns:a16="http://schemas.microsoft.com/office/drawing/2014/main" id="{222F6852-BE29-4F2A-81BE-F6DA19C2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1" name="Text Box 19">
            <a:extLst>
              <a:ext uri="{FF2B5EF4-FFF2-40B4-BE49-F238E27FC236}">
                <a16:creationId xmlns:a16="http://schemas.microsoft.com/office/drawing/2014/main" id="{55022427-80A6-4B04-8996-003FC1F48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2" name="Text Box 20">
            <a:extLst>
              <a:ext uri="{FF2B5EF4-FFF2-40B4-BE49-F238E27FC236}">
                <a16:creationId xmlns:a16="http://schemas.microsoft.com/office/drawing/2014/main" id="{FDDA6FED-0680-4570-A677-B30A866B2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3" name="Text Box 21">
            <a:extLst>
              <a:ext uri="{FF2B5EF4-FFF2-40B4-BE49-F238E27FC236}">
                <a16:creationId xmlns:a16="http://schemas.microsoft.com/office/drawing/2014/main" id="{11D6F748-56A8-47E1-A0DD-FA4E40F5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4" name="Text Box 22">
            <a:extLst>
              <a:ext uri="{FF2B5EF4-FFF2-40B4-BE49-F238E27FC236}">
                <a16:creationId xmlns:a16="http://schemas.microsoft.com/office/drawing/2014/main" id="{0AADCE37-F5CB-414D-ADA0-B12731C5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5" name="Text Box 23">
            <a:extLst>
              <a:ext uri="{FF2B5EF4-FFF2-40B4-BE49-F238E27FC236}">
                <a16:creationId xmlns:a16="http://schemas.microsoft.com/office/drawing/2014/main" id="{2788440E-6DA7-492C-AA60-2256E052B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6" name="Text Box 24">
            <a:extLst>
              <a:ext uri="{FF2B5EF4-FFF2-40B4-BE49-F238E27FC236}">
                <a16:creationId xmlns:a16="http://schemas.microsoft.com/office/drawing/2014/main" id="{199A448D-9C35-4A34-8CB4-FD23A4B47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7" name="Text Box 109">
            <a:extLst>
              <a:ext uri="{FF2B5EF4-FFF2-40B4-BE49-F238E27FC236}">
                <a16:creationId xmlns:a16="http://schemas.microsoft.com/office/drawing/2014/main" id="{A4DB55FE-6A8F-4A95-BE2F-A974AE7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8" name="Text Box 110">
            <a:extLst>
              <a:ext uri="{FF2B5EF4-FFF2-40B4-BE49-F238E27FC236}">
                <a16:creationId xmlns:a16="http://schemas.microsoft.com/office/drawing/2014/main" id="{FF1F13C2-F387-400B-9A6B-03F3114E7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" name="Text Box 111">
            <a:extLst>
              <a:ext uri="{FF2B5EF4-FFF2-40B4-BE49-F238E27FC236}">
                <a16:creationId xmlns:a16="http://schemas.microsoft.com/office/drawing/2014/main" id="{4F96025B-F08C-4093-8D35-E7385ED5B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0" name="Text Box 112">
            <a:extLst>
              <a:ext uri="{FF2B5EF4-FFF2-40B4-BE49-F238E27FC236}">
                <a16:creationId xmlns:a16="http://schemas.microsoft.com/office/drawing/2014/main" id="{026B3035-B116-4D63-8456-905AB92D6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1" name="Text Box 113">
            <a:extLst>
              <a:ext uri="{FF2B5EF4-FFF2-40B4-BE49-F238E27FC236}">
                <a16:creationId xmlns:a16="http://schemas.microsoft.com/office/drawing/2014/main" id="{2EA2CFA9-F524-492B-B3AC-71CC2D9A4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2" name="Text Box 114">
            <a:extLst>
              <a:ext uri="{FF2B5EF4-FFF2-40B4-BE49-F238E27FC236}">
                <a16:creationId xmlns:a16="http://schemas.microsoft.com/office/drawing/2014/main" id="{C837504F-2CB1-45A5-8BEE-33BEDBEA4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3" name="Text Box 115">
            <a:extLst>
              <a:ext uri="{FF2B5EF4-FFF2-40B4-BE49-F238E27FC236}">
                <a16:creationId xmlns:a16="http://schemas.microsoft.com/office/drawing/2014/main" id="{03CB7FB5-168D-4C19-8269-A5D7E19A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4" name="Text Box 116">
            <a:extLst>
              <a:ext uri="{FF2B5EF4-FFF2-40B4-BE49-F238E27FC236}">
                <a16:creationId xmlns:a16="http://schemas.microsoft.com/office/drawing/2014/main" id="{95F9B1D3-6D06-4CCB-A927-3CD5C5E62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5" name="Text Box 117">
            <a:extLst>
              <a:ext uri="{FF2B5EF4-FFF2-40B4-BE49-F238E27FC236}">
                <a16:creationId xmlns:a16="http://schemas.microsoft.com/office/drawing/2014/main" id="{33079A84-0AC2-445B-8774-BD9BE5E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6" name="Text Box 118">
            <a:extLst>
              <a:ext uri="{FF2B5EF4-FFF2-40B4-BE49-F238E27FC236}">
                <a16:creationId xmlns:a16="http://schemas.microsoft.com/office/drawing/2014/main" id="{FBD73DB0-BCA0-46D5-83F3-7C210943B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7" name="Text Box 119">
            <a:extLst>
              <a:ext uri="{FF2B5EF4-FFF2-40B4-BE49-F238E27FC236}">
                <a16:creationId xmlns:a16="http://schemas.microsoft.com/office/drawing/2014/main" id="{B20A91C1-7FD5-4EDA-AE72-1782F7DBF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8" name="Text Box 120">
            <a:extLst>
              <a:ext uri="{FF2B5EF4-FFF2-40B4-BE49-F238E27FC236}">
                <a16:creationId xmlns:a16="http://schemas.microsoft.com/office/drawing/2014/main" id="{A66D7EB3-C751-402B-BEC2-C9FDFC666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" name="Text Box 121">
            <a:extLst>
              <a:ext uri="{FF2B5EF4-FFF2-40B4-BE49-F238E27FC236}">
                <a16:creationId xmlns:a16="http://schemas.microsoft.com/office/drawing/2014/main" id="{D3A37650-EEB0-4F25-8AB9-D37D9E21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" name="Text Box 122">
            <a:extLst>
              <a:ext uri="{FF2B5EF4-FFF2-40B4-BE49-F238E27FC236}">
                <a16:creationId xmlns:a16="http://schemas.microsoft.com/office/drawing/2014/main" id="{96360A66-1A4D-411D-B65E-C2391ED29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" name="Text Box 123">
            <a:extLst>
              <a:ext uri="{FF2B5EF4-FFF2-40B4-BE49-F238E27FC236}">
                <a16:creationId xmlns:a16="http://schemas.microsoft.com/office/drawing/2014/main" id="{EB3F73D3-E7B1-4439-BCED-178F7FF8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2" name="Text Box 124">
            <a:extLst>
              <a:ext uri="{FF2B5EF4-FFF2-40B4-BE49-F238E27FC236}">
                <a16:creationId xmlns:a16="http://schemas.microsoft.com/office/drawing/2014/main" id="{482A813C-1580-41AC-92B2-84E9D00C4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3" name="Text Box 125">
            <a:extLst>
              <a:ext uri="{FF2B5EF4-FFF2-40B4-BE49-F238E27FC236}">
                <a16:creationId xmlns:a16="http://schemas.microsoft.com/office/drawing/2014/main" id="{44F98C45-78CB-495B-8879-5B1C00252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4" name="Text Box 126">
            <a:extLst>
              <a:ext uri="{FF2B5EF4-FFF2-40B4-BE49-F238E27FC236}">
                <a16:creationId xmlns:a16="http://schemas.microsoft.com/office/drawing/2014/main" id="{C94AE75C-DC11-4C10-8415-1F006FEC7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" name="Text Box 127">
            <a:extLst>
              <a:ext uri="{FF2B5EF4-FFF2-40B4-BE49-F238E27FC236}">
                <a16:creationId xmlns:a16="http://schemas.microsoft.com/office/drawing/2014/main" id="{3FE001D2-A2B8-4BBE-A6BA-5CAF818DF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6" name="Text Box 128">
            <a:extLst>
              <a:ext uri="{FF2B5EF4-FFF2-40B4-BE49-F238E27FC236}">
                <a16:creationId xmlns:a16="http://schemas.microsoft.com/office/drawing/2014/main" id="{21F3A45F-DFB9-47C5-B142-DAF9E453C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7" name="Text Box 129">
            <a:extLst>
              <a:ext uri="{FF2B5EF4-FFF2-40B4-BE49-F238E27FC236}">
                <a16:creationId xmlns:a16="http://schemas.microsoft.com/office/drawing/2014/main" id="{96C472FF-CA8A-4334-8A09-B04B2837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" name="Text Box 130">
            <a:extLst>
              <a:ext uri="{FF2B5EF4-FFF2-40B4-BE49-F238E27FC236}">
                <a16:creationId xmlns:a16="http://schemas.microsoft.com/office/drawing/2014/main" id="{6D607F60-968D-4AE5-8DD2-8ADDEA2E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" name="Text Box 131">
            <a:extLst>
              <a:ext uri="{FF2B5EF4-FFF2-40B4-BE49-F238E27FC236}">
                <a16:creationId xmlns:a16="http://schemas.microsoft.com/office/drawing/2014/main" id="{3211C479-391B-4385-AC27-77F49C3F3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" name="Text Box 132">
            <a:extLst>
              <a:ext uri="{FF2B5EF4-FFF2-40B4-BE49-F238E27FC236}">
                <a16:creationId xmlns:a16="http://schemas.microsoft.com/office/drawing/2014/main" id="{62759378-DAA3-415A-8711-09AA97CA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" name="Text Box 145">
            <a:extLst>
              <a:ext uri="{FF2B5EF4-FFF2-40B4-BE49-F238E27FC236}">
                <a16:creationId xmlns:a16="http://schemas.microsoft.com/office/drawing/2014/main" id="{ABDD85D7-3CC9-4EDE-A3D8-27BC2B41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" name="Text Box 146">
            <a:extLst>
              <a:ext uri="{FF2B5EF4-FFF2-40B4-BE49-F238E27FC236}">
                <a16:creationId xmlns:a16="http://schemas.microsoft.com/office/drawing/2014/main" id="{32667630-5E45-437A-8D8C-489994D9A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3" name="Text Box 147">
            <a:extLst>
              <a:ext uri="{FF2B5EF4-FFF2-40B4-BE49-F238E27FC236}">
                <a16:creationId xmlns:a16="http://schemas.microsoft.com/office/drawing/2014/main" id="{E817505C-29A3-4B1F-9E7F-C3865F354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4" name="Text Box 148">
            <a:extLst>
              <a:ext uri="{FF2B5EF4-FFF2-40B4-BE49-F238E27FC236}">
                <a16:creationId xmlns:a16="http://schemas.microsoft.com/office/drawing/2014/main" id="{C9E27B17-F906-46A9-A36E-B29DA7B10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5" name="Text Box 149">
            <a:extLst>
              <a:ext uri="{FF2B5EF4-FFF2-40B4-BE49-F238E27FC236}">
                <a16:creationId xmlns:a16="http://schemas.microsoft.com/office/drawing/2014/main" id="{771FD27E-47FC-4A50-B62C-7BFFB72E5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6" name="Text Box 150">
            <a:extLst>
              <a:ext uri="{FF2B5EF4-FFF2-40B4-BE49-F238E27FC236}">
                <a16:creationId xmlns:a16="http://schemas.microsoft.com/office/drawing/2014/main" id="{81D84BA2-A9F8-4B2F-8F34-94047AB7C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7" name="Text Box 151">
            <a:extLst>
              <a:ext uri="{FF2B5EF4-FFF2-40B4-BE49-F238E27FC236}">
                <a16:creationId xmlns:a16="http://schemas.microsoft.com/office/drawing/2014/main" id="{C6B95AED-4282-43D7-B7FE-768E2540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8" name="Text Box 152">
            <a:extLst>
              <a:ext uri="{FF2B5EF4-FFF2-40B4-BE49-F238E27FC236}">
                <a16:creationId xmlns:a16="http://schemas.microsoft.com/office/drawing/2014/main" id="{6230D51E-5B00-4880-894E-914EA44C3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" name="Text Box 153">
            <a:extLst>
              <a:ext uri="{FF2B5EF4-FFF2-40B4-BE49-F238E27FC236}">
                <a16:creationId xmlns:a16="http://schemas.microsoft.com/office/drawing/2014/main" id="{E3044558-0946-4E79-A0D4-7C45EE3AA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" name="Text Box 154">
            <a:extLst>
              <a:ext uri="{FF2B5EF4-FFF2-40B4-BE49-F238E27FC236}">
                <a16:creationId xmlns:a16="http://schemas.microsoft.com/office/drawing/2014/main" id="{65A24AFF-EA00-4A6C-9A43-58006BE8D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" name="Text Box 155">
            <a:extLst>
              <a:ext uri="{FF2B5EF4-FFF2-40B4-BE49-F238E27FC236}">
                <a16:creationId xmlns:a16="http://schemas.microsoft.com/office/drawing/2014/main" id="{F37ECB8E-2FB3-44DF-B895-A1F9F344F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2" name="Text Box 156">
            <a:extLst>
              <a:ext uri="{FF2B5EF4-FFF2-40B4-BE49-F238E27FC236}">
                <a16:creationId xmlns:a16="http://schemas.microsoft.com/office/drawing/2014/main" id="{25DA20D7-1555-4112-8CF3-72F25A8D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3" name="Text Box 157">
            <a:extLst>
              <a:ext uri="{FF2B5EF4-FFF2-40B4-BE49-F238E27FC236}">
                <a16:creationId xmlns:a16="http://schemas.microsoft.com/office/drawing/2014/main" id="{B0E0782D-D963-4C98-8171-554187F3A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4" name="Text Box 158">
            <a:extLst>
              <a:ext uri="{FF2B5EF4-FFF2-40B4-BE49-F238E27FC236}">
                <a16:creationId xmlns:a16="http://schemas.microsoft.com/office/drawing/2014/main" id="{356DABB1-952A-44DB-90E9-02289A89C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5" name="Text Box 159">
            <a:extLst>
              <a:ext uri="{FF2B5EF4-FFF2-40B4-BE49-F238E27FC236}">
                <a16:creationId xmlns:a16="http://schemas.microsoft.com/office/drawing/2014/main" id="{3AFF4649-C6F6-4207-B94E-BFD43A6FE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6" name="Text Box 160">
            <a:extLst>
              <a:ext uri="{FF2B5EF4-FFF2-40B4-BE49-F238E27FC236}">
                <a16:creationId xmlns:a16="http://schemas.microsoft.com/office/drawing/2014/main" id="{057C12DA-FB21-4D00-96A8-2A161891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7" name="Text Box 161">
            <a:extLst>
              <a:ext uri="{FF2B5EF4-FFF2-40B4-BE49-F238E27FC236}">
                <a16:creationId xmlns:a16="http://schemas.microsoft.com/office/drawing/2014/main" id="{F6A145C3-2F15-4D47-9EB8-3AD5AEF73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8" name="Text Box 162">
            <a:extLst>
              <a:ext uri="{FF2B5EF4-FFF2-40B4-BE49-F238E27FC236}">
                <a16:creationId xmlns:a16="http://schemas.microsoft.com/office/drawing/2014/main" id="{A7158C76-9E45-497B-BFD6-83B54A7C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9" name="Text Box 163">
            <a:extLst>
              <a:ext uri="{FF2B5EF4-FFF2-40B4-BE49-F238E27FC236}">
                <a16:creationId xmlns:a16="http://schemas.microsoft.com/office/drawing/2014/main" id="{C7F92FD7-EFDF-49DC-8266-B07A2A5E7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" name="Text Box 164">
            <a:extLst>
              <a:ext uri="{FF2B5EF4-FFF2-40B4-BE49-F238E27FC236}">
                <a16:creationId xmlns:a16="http://schemas.microsoft.com/office/drawing/2014/main" id="{18117F42-6588-4520-9AED-3F59A0F24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1" name="Text Box 165">
            <a:extLst>
              <a:ext uri="{FF2B5EF4-FFF2-40B4-BE49-F238E27FC236}">
                <a16:creationId xmlns:a16="http://schemas.microsoft.com/office/drawing/2014/main" id="{97CF059F-23E8-49C8-BB35-776518AD2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2" name="Text Box 166">
            <a:extLst>
              <a:ext uri="{FF2B5EF4-FFF2-40B4-BE49-F238E27FC236}">
                <a16:creationId xmlns:a16="http://schemas.microsoft.com/office/drawing/2014/main" id="{6ECA8B0F-A095-4974-8ABD-A0C50C5C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3" name="Text Box 167">
            <a:extLst>
              <a:ext uri="{FF2B5EF4-FFF2-40B4-BE49-F238E27FC236}">
                <a16:creationId xmlns:a16="http://schemas.microsoft.com/office/drawing/2014/main" id="{8BEBBEDF-586D-4D56-9C2C-1FFCAF1D4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4" name="Text Box 168">
            <a:extLst>
              <a:ext uri="{FF2B5EF4-FFF2-40B4-BE49-F238E27FC236}">
                <a16:creationId xmlns:a16="http://schemas.microsoft.com/office/drawing/2014/main" id="{E891C5C8-7726-4B5D-8894-8F4791A02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5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6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7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8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9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0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1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2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3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4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5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6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7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8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9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1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2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3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4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5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6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7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8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9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1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2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3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4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5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6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7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8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9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0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2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3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4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5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6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7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8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9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0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2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3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4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5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6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7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8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9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0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3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4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5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6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7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8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9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0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2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3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4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5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6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8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9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0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1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0356" y="6891877"/>
            <a:ext cx="192650" cy="135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013" y="7119475"/>
            <a:ext cx="200058" cy="136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8753" y="3056559"/>
            <a:ext cx="222288" cy="131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" name="Text Box 45">
            <a:extLst>
              <a:ext uri="{FF2B5EF4-FFF2-40B4-BE49-F238E27FC236}">
                <a16:creationId xmlns:a16="http://schemas.microsoft.com/office/drawing/2014/main" id="{15F23626-AE98-4FC7-AA21-FCDBCC6EF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7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8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9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0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2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3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4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5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6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7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8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9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0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1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2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3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4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5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6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7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8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9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800" y="6575798"/>
            <a:ext cx="200058" cy="137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1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0356" y="7390936"/>
            <a:ext cx="192650" cy="130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3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4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5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6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7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8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9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0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1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2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4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5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7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8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9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0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1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4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6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8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9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0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1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2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4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5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6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7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8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9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0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1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2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4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6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8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0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2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5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6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7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8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9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1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2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3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5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6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7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8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9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0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1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2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3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0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1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5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6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7953" y="3093894"/>
            <a:ext cx="222288" cy="85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859" name="Таблица 18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487557"/>
              </p:ext>
            </p:extLst>
          </p:nvPr>
        </p:nvGraphicFramePr>
        <p:xfrm>
          <a:off x="152400" y="419101"/>
          <a:ext cx="18135599" cy="9753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6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7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2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65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2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87797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896276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uz-Cyrl-U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Жиззах</a:t>
                      </a:r>
                      <a:r>
                        <a:rPr lang="uz-Cyrl-UZ" sz="2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давлат педагогика университети магистратура мутахассисликлари бўйича</a:t>
                      </a:r>
                      <a:br>
                        <a:rPr lang="en-US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z-Cyrl-U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 тақсимланган грант ўринлар сони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69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Шифр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Мутахассислик номи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 талабалар сони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Қабул квотаси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1-курс давлат гранти бўйича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 тақсимланган грантлар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l" fontAlgn="b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 тақсимланган грантлар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 жумладан</a:t>
                      </a:r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шундан</a:t>
                      </a:r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шундан</a:t>
                      </a:r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7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Ногирон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Номли степендия соҳиби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 таътилда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Четлашган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Асосий грант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Қўшимча грант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 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 назарияси ва тарихи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70110102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70110201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ва тарбия назарияси ва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мактабгача таълим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70110301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Махсус педагогика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логопедия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70110401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ва тарбия назарияси ва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бошланғич таълим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70540104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Аниқ ва табиий</a:t>
                      </a:r>
                      <a:r>
                        <a:rPr lang="uz-Cyrl-UZ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70610105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Таълимда ахборот технологияси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70530510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Аниқ ва табиий</a:t>
                      </a:r>
                      <a:r>
                        <a:rPr lang="uz-Cyrl-UZ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ва астрономия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70530104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Аниқ ва табиий</a:t>
                      </a:r>
                      <a:r>
                        <a:rPr lang="uz-Cyrl-UZ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Кимё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70510105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Аниқ ва табиий</a:t>
                      </a:r>
                      <a:r>
                        <a:rPr lang="uz-Cyrl-UZ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70530203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Аниқ ва табиий</a:t>
                      </a:r>
                      <a:r>
                        <a:rPr lang="uz-Cyrl-UZ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70220303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Ижтимоий-гуманитар фанларни ўқитиш методикаси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70110601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Мусиқа таълими ва санъат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70110701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 тили ва адабиёти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70110801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Она тили ва адабиёти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 тили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70110901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Хорижий тил ва адабиёти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ингилиз тили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70111101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Ижтимоий-гуманитар фанларни ўқитиш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Маънавият асослари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70111201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Жисмоний назария ва спорт машғулотлари назарияси ва методикаси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448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70111301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ва тарбия назарияси ва методикаси (технологик таълим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48767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uz-Cyrl-UZ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</a:t>
                      </a:r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1860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6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7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8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9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0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1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2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3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5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6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7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8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9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0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1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2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3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4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5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6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7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8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9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0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1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2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3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4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5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6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7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8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9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0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1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2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3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4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5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6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7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8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9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0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1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2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3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4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5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6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7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8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9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0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1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2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3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4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5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6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7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8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9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0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1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2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3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4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5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6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7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8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9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0" name="Text Box 132">
            <a:extLst>
              <a:ext uri="{FF2B5EF4-FFF2-40B4-BE49-F238E27FC236}">
                <a16:creationId xmlns:a16="http://schemas.microsoft.com/office/drawing/2014/main" id="{D4F81A45-DC83-4B9B-A4FD-CC3550C36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1" name="Text Box 133">
            <a:extLst>
              <a:ext uri="{FF2B5EF4-FFF2-40B4-BE49-F238E27FC236}">
                <a16:creationId xmlns:a16="http://schemas.microsoft.com/office/drawing/2014/main" id="{FC56A428-47D9-4A38-85DC-0E304C13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2" name="Text Box 134">
            <a:extLst>
              <a:ext uri="{FF2B5EF4-FFF2-40B4-BE49-F238E27FC236}">
                <a16:creationId xmlns:a16="http://schemas.microsoft.com/office/drawing/2014/main" id="{9BD5D992-FC39-453E-93E6-F581A7AE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3" name="Text Box 135">
            <a:extLst>
              <a:ext uri="{FF2B5EF4-FFF2-40B4-BE49-F238E27FC236}">
                <a16:creationId xmlns:a16="http://schemas.microsoft.com/office/drawing/2014/main" id="{CF9CEC4E-4061-4423-A235-81F962CEC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4" name="Text Box 136">
            <a:extLst>
              <a:ext uri="{FF2B5EF4-FFF2-40B4-BE49-F238E27FC236}">
                <a16:creationId xmlns:a16="http://schemas.microsoft.com/office/drawing/2014/main" id="{99A71C20-3CFF-44A5-B381-B09FB9D5D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5" name="Text Box 137">
            <a:extLst>
              <a:ext uri="{FF2B5EF4-FFF2-40B4-BE49-F238E27FC236}">
                <a16:creationId xmlns:a16="http://schemas.microsoft.com/office/drawing/2014/main" id="{02A7753E-66E7-4C09-AF30-03B2206D7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" name="Text Box 138">
            <a:extLst>
              <a:ext uri="{FF2B5EF4-FFF2-40B4-BE49-F238E27FC236}">
                <a16:creationId xmlns:a16="http://schemas.microsoft.com/office/drawing/2014/main" id="{77120A4D-A460-4C6F-8DD1-47BD9516B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" name="Text Box 139">
            <a:extLst>
              <a:ext uri="{FF2B5EF4-FFF2-40B4-BE49-F238E27FC236}">
                <a16:creationId xmlns:a16="http://schemas.microsoft.com/office/drawing/2014/main" id="{4D81EE39-2EAA-4017-B1BA-D3782812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271507"/>
            <a:ext cx="200256" cy="1207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" name="Text Box 1285">
            <a:extLst>
              <a:ext uri="{FF2B5EF4-FFF2-40B4-BE49-F238E27FC236}">
                <a16:creationId xmlns:a16="http://schemas.microsoft.com/office/drawing/2014/main" id="{A453C38D-6FF3-4D0C-A63F-A60614B6F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" name="Text Box 1286">
            <a:extLst>
              <a:ext uri="{FF2B5EF4-FFF2-40B4-BE49-F238E27FC236}">
                <a16:creationId xmlns:a16="http://schemas.microsoft.com/office/drawing/2014/main" id="{3A696189-2B41-43C8-B923-5D6D2547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" name="Text Box 1287">
            <a:extLst>
              <a:ext uri="{FF2B5EF4-FFF2-40B4-BE49-F238E27FC236}">
                <a16:creationId xmlns:a16="http://schemas.microsoft.com/office/drawing/2014/main" id="{82D03041-6E5F-4CED-93EE-C3FFAB0D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1" name="Text Box 1288">
            <a:extLst>
              <a:ext uri="{FF2B5EF4-FFF2-40B4-BE49-F238E27FC236}">
                <a16:creationId xmlns:a16="http://schemas.microsoft.com/office/drawing/2014/main" id="{864F0BA0-879A-40DE-B01B-8D7EB0EBD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2" name="Text Box 1289">
            <a:extLst>
              <a:ext uri="{FF2B5EF4-FFF2-40B4-BE49-F238E27FC236}">
                <a16:creationId xmlns:a16="http://schemas.microsoft.com/office/drawing/2014/main" id="{5EC20301-BD6A-4814-B4D5-2777FEEB0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3" name="Text Box 1290">
            <a:extLst>
              <a:ext uri="{FF2B5EF4-FFF2-40B4-BE49-F238E27FC236}">
                <a16:creationId xmlns:a16="http://schemas.microsoft.com/office/drawing/2014/main" id="{4ED2000A-D72A-4D51-8A2B-958131919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4" name="Text Box 1291">
            <a:extLst>
              <a:ext uri="{FF2B5EF4-FFF2-40B4-BE49-F238E27FC236}">
                <a16:creationId xmlns:a16="http://schemas.microsoft.com/office/drawing/2014/main" id="{15CA1517-3D5D-4D1A-A275-9CD07865D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5" name="Text Box 1292">
            <a:extLst>
              <a:ext uri="{FF2B5EF4-FFF2-40B4-BE49-F238E27FC236}">
                <a16:creationId xmlns:a16="http://schemas.microsoft.com/office/drawing/2014/main" id="{38910197-FB3A-4EA5-A021-50B71310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6" name="Text Box 1293">
            <a:extLst>
              <a:ext uri="{FF2B5EF4-FFF2-40B4-BE49-F238E27FC236}">
                <a16:creationId xmlns:a16="http://schemas.microsoft.com/office/drawing/2014/main" id="{ECA291F6-4151-4581-B0A3-40E9304C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7" name="Text Box 1294">
            <a:extLst>
              <a:ext uri="{FF2B5EF4-FFF2-40B4-BE49-F238E27FC236}">
                <a16:creationId xmlns:a16="http://schemas.microsoft.com/office/drawing/2014/main" id="{BEF2DDD9-195E-4742-AD27-18966C54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8" name="Text Box 1295">
            <a:extLst>
              <a:ext uri="{FF2B5EF4-FFF2-40B4-BE49-F238E27FC236}">
                <a16:creationId xmlns:a16="http://schemas.microsoft.com/office/drawing/2014/main" id="{E3CD1D9D-389A-410A-8D7E-4E93867B1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9" name="Text Box 1296">
            <a:extLst>
              <a:ext uri="{FF2B5EF4-FFF2-40B4-BE49-F238E27FC236}">
                <a16:creationId xmlns:a16="http://schemas.microsoft.com/office/drawing/2014/main" id="{71D47269-B2AC-4DCE-B5BF-BF1CD776A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0" name="Text Box 1309">
            <a:extLst>
              <a:ext uri="{FF2B5EF4-FFF2-40B4-BE49-F238E27FC236}">
                <a16:creationId xmlns:a16="http://schemas.microsoft.com/office/drawing/2014/main" id="{89C61A16-0E43-4881-B117-EA3078DDF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1" name="Text Box 1310">
            <a:extLst>
              <a:ext uri="{FF2B5EF4-FFF2-40B4-BE49-F238E27FC236}">
                <a16:creationId xmlns:a16="http://schemas.microsoft.com/office/drawing/2014/main" id="{88CF7201-B79D-4AEA-AD21-2CC67BA9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2" name="Text Box 1311">
            <a:extLst>
              <a:ext uri="{FF2B5EF4-FFF2-40B4-BE49-F238E27FC236}">
                <a16:creationId xmlns:a16="http://schemas.microsoft.com/office/drawing/2014/main" id="{DB84D505-16BA-4A7F-B1C1-A0FFF544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3" name="Text Box 1312">
            <a:extLst>
              <a:ext uri="{FF2B5EF4-FFF2-40B4-BE49-F238E27FC236}">
                <a16:creationId xmlns:a16="http://schemas.microsoft.com/office/drawing/2014/main" id="{9C713BC4-3EED-4A15-9326-0C12E86AD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4" name="Text Box 1313">
            <a:extLst>
              <a:ext uri="{FF2B5EF4-FFF2-40B4-BE49-F238E27FC236}">
                <a16:creationId xmlns:a16="http://schemas.microsoft.com/office/drawing/2014/main" id="{59B35AA5-A639-454A-8E1F-0F5B72FEE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5" name="Text Box 1314">
            <a:extLst>
              <a:ext uri="{FF2B5EF4-FFF2-40B4-BE49-F238E27FC236}">
                <a16:creationId xmlns:a16="http://schemas.microsoft.com/office/drawing/2014/main" id="{5125B930-7C1D-4664-BE43-D27B1B90A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6" name="Text Box 1315">
            <a:extLst>
              <a:ext uri="{FF2B5EF4-FFF2-40B4-BE49-F238E27FC236}">
                <a16:creationId xmlns:a16="http://schemas.microsoft.com/office/drawing/2014/main" id="{9C56B700-B714-46DB-8FF6-1011CB88F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7" name="Text Box 1316">
            <a:extLst>
              <a:ext uri="{FF2B5EF4-FFF2-40B4-BE49-F238E27FC236}">
                <a16:creationId xmlns:a16="http://schemas.microsoft.com/office/drawing/2014/main" id="{11B0577A-4731-4052-B533-A2675BBE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8" name="Text Box 1317">
            <a:extLst>
              <a:ext uri="{FF2B5EF4-FFF2-40B4-BE49-F238E27FC236}">
                <a16:creationId xmlns:a16="http://schemas.microsoft.com/office/drawing/2014/main" id="{96AA5B63-17B6-45D8-875C-2B41FF97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9" name="Text Box 1318">
            <a:extLst>
              <a:ext uri="{FF2B5EF4-FFF2-40B4-BE49-F238E27FC236}">
                <a16:creationId xmlns:a16="http://schemas.microsoft.com/office/drawing/2014/main" id="{7BF301E4-877A-4DE4-8FBB-9019514B6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0" name="Text Box 1319">
            <a:extLst>
              <a:ext uri="{FF2B5EF4-FFF2-40B4-BE49-F238E27FC236}">
                <a16:creationId xmlns:a16="http://schemas.microsoft.com/office/drawing/2014/main" id="{B93C7A5C-487E-45BD-9DDD-EE4ACBC73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1" name="Text Box 1320">
            <a:extLst>
              <a:ext uri="{FF2B5EF4-FFF2-40B4-BE49-F238E27FC236}">
                <a16:creationId xmlns:a16="http://schemas.microsoft.com/office/drawing/2014/main" id="{419842FC-BDC6-4137-B63A-7D6E24F6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2" name="Text Box 1321">
            <a:extLst>
              <a:ext uri="{FF2B5EF4-FFF2-40B4-BE49-F238E27FC236}">
                <a16:creationId xmlns:a16="http://schemas.microsoft.com/office/drawing/2014/main" id="{D76F2F94-4228-4C24-AF5D-8D103611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3" name="Text Box 1322">
            <a:extLst>
              <a:ext uri="{FF2B5EF4-FFF2-40B4-BE49-F238E27FC236}">
                <a16:creationId xmlns:a16="http://schemas.microsoft.com/office/drawing/2014/main" id="{5CD8351D-427F-4A6E-B548-24AFFF61A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4" name="Text Box 1323">
            <a:extLst>
              <a:ext uri="{FF2B5EF4-FFF2-40B4-BE49-F238E27FC236}">
                <a16:creationId xmlns:a16="http://schemas.microsoft.com/office/drawing/2014/main" id="{6BD06CF2-4DB2-4258-B7C9-945394C6E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5" name="Text Box 1324">
            <a:extLst>
              <a:ext uri="{FF2B5EF4-FFF2-40B4-BE49-F238E27FC236}">
                <a16:creationId xmlns:a16="http://schemas.microsoft.com/office/drawing/2014/main" id="{3B83D98C-433D-4533-B1F8-097334CA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6" name="Text Box 1325">
            <a:extLst>
              <a:ext uri="{FF2B5EF4-FFF2-40B4-BE49-F238E27FC236}">
                <a16:creationId xmlns:a16="http://schemas.microsoft.com/office/drawing/2014/main" id="{BDE6F55F-669C-4E9D-BA65-337BBBC17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7" name="Text Box 1326">
            <a:extLst>
              <a:ext uri="{FF2B5EF4-FFF2-40B4-BE49-F238E27FC236}">
                <a16:creationId xmlns:a16="http://schemas.microsoft.com/office/drawing/2014/main" id="{8DEC6A39-5E40-4DB0-B030-AEFEEEFC8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8" name="Text Box 1327">
            <a:extLst>
              <a:ext uri="{FF2B5EF4-FFF2-40B4-BE49-F238E27FC236}">
                <a16:creationId xmlns:a16="http://schemas.microsoft.com/office/drawing/2014/main" id="{548A23C5-D38E-4FE8-83EF-379DDDA5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9" name="Text Box 1328">
            <a:extLst>
              <a:ext uri="{FF2B5EF4-FFF2-40B4-BE49-F238E27FC236}">
                <a16:creationId xmlns:a16="http://schemas.microsoft.com/office/drawing/2014/main" id="{0D04F10E-1F02-4309-B1EE-15D4D6783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0" name="Text Box 1329">
            <a:extLst>
              <a:ext uri="{FF2B5EF4-FFF2-40B4-BE49-F238E27FC236}">
                <a16:creationId xmlns:a16="http://schemas.microsoft.com/office/drawing/2014/main" id="{9D53F132-7308-4560-BA2D-B915B7FD9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1" name="Text Box 1330">
            <a:extLst>
              <a:ext uri="{FF2B5EF4-FFF2-40B4-BE49-F238E27FC236}">
                <a16:creationId xmlns:a16="http://schemas.microsoft.com/office/drawing/2014/main" id="{1CA72044-7B5F-49FB-8806-79D0115A3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2" name="Text Box 1331">
            <a:extLst>
              <a:ext uri="{FF2B5EF4-FFF2-40B4-BE49-F238E27FC236}">
                <a16:creationId xmlns:a16="http://schemas.microsoft.com/office/drawing/2014/main" id="{8D288F89-6F9A-4E18-BA94-796B79306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3" name="Text Box 1332">
            <a:extLst>
              <a:ext uri="{FF2B5EF4-FFF2-40B4-BE49-F238E27FC236}">
                <a16:creationId xmlns:a16="http://schemas.microsoft.com/office/drawing/2014/main" id="{A0F1C0F7-185C-4D27-9E03-5D9E0463D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4" name="Text Box 1345">
            <a:extLst>
              <a:ext uri="{FF2B5EF4-FFF2-40B4-BE49-F238E27FC236}">
                <a16:creationId xmlns:a16="http://schemas.microsoft.com/office/drawing/2014/main" id="{BA8AF50F-22EF-4371-A371-6B8E3EB2E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5" name="Text Box 1346">
            <a:extLst>
              <a:ext uri="{FF2B5EF4-FFF2-40B4-BE49-F238E27FC236}">
                <a16:creationId xmlns:a16="http://schemas.microsoft.com/office/drawing/2014/main" id="{1D2143A0-DF78-4AD9-BEDD-AB20EEB93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6" name="Text Box 1347">
            <a:extLst>
              <a:ext uri="{FF2B5EF4-FFF2-40B4-BE49-F238E27FC236}">
                <a16:creationId xmlns:a16="http://schemas.microsoft.com/office/drawing/2014/main" id="{F6573F31-DAFB-415E-A7C5-E8F72EC3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7" name="Text Box 1348">
            <a:extLst>
              <a:ext uri="{FF2B5EF4-FFF2-40B4-BE49-F238E27FC236}">
                <a16:creationId xmlns:a16="http://schemas.microsoft.com/office/drawing/2014/main" id="{721A8D1A-2C23-4F3E-B87A-83BDB7F5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8" name="Text Box 1349">
            <a:extLst>
              <a:ext uri="{FF2B5EF4-FFF2-40B4-BE49-F238E27FC236}">
                <a16:creationId xmlns:a16="http://schemas.microsoft.com/office/drawing/2014/main" id="{4E8D8CEE-4B86-47A0-B23C-B5E559604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9" name="Text Box 1350">
            <a:extLst>
              <a:ext uri="{FF2B5EF4-FFF2-40B4-BE49-F238E27FC236}">
                <a16:creationId xmlns:a16="http://schemas.microsoft.com/office/drawing/2014/main" id="{0F981237-235C-4ADD-A62E-823563B6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0" name="Text Box 1351">
            <a:extLst>
              <a:ext uri="{FF2B5EF4-FFF2-40B4-BE49-F238E27FC236}">
                <a16:creationId xmlns:a16="http://schemas.microsoft.com/office/drawing/2014/main" id="{16A9C602-AFA5-4759-9099-5C26CAEC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1" name="Text Box 1352">
            <a:extLst>
              <a:ext uri="{FF2B5EF4-FFF2-40B4-BE49-F238E27FC236}">
                <a16:creationId xmlns:a16="http://schemas.microsoft.com/office/drawing/2014/main" id="{EA4E9E74-709E-41BD-B28C-4C66D31B9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2" name="Text Box 1353">
            <a:extLst>
              <a:ext uri="{FF2B5EF4-FFF2-40B4-BE49-F238E27FC236}">
                <a16:creationId xmlns:a16="http://schemas.microsoft.com/office/drawing/2014/main" id="{A0B59E98-33FC-4C5F-B339-323510D4A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3" name="Text Box 1354">
            <a:extLst>
              <a:ext uri="{FF2B5EF4-FFF2-40B4-BE49-F238E27FC236}">
                <a16:creationId xmlns:a16="http://schemas.microsoft.com/office/drawing/2014/main" id="{6F239E62-04CA-4B1B-A62A-CD7A2145F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4" name="Text Box 1355">
            <a:extLst>
              <a:ext uri="{FF2B5EF4-FFF2-40B4-BE49-F238E27FC236}">
                <a16:creationId xmlns:a16="http://schemas.microsoft.com/office/drawing/2014/main" id="{0154E11B-EE06-42FA-87A3-CF9071697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5" name="Text Box 1356">
            <a:extLst>
              <a:ext uri="{FF2B5EF4-FFF2-40B4-BE49-F238E27FC236}">
                <a16:creationId xmlns:a16="http://schemas.microsoft.com/office/drawing/2014/main" id="{90947170-E5EF-47AC-9AAA-D53F0B66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6" name="Text Box 1357">
            <a:extLst>
              <a:ext uri="{FF2B5EF4-FFF2-40B4-BE49-F238E27FC236}">
                <a16:creationId xmlns:a16="http://schemas.microsoft.com/office/drawing/2014/main" id="{CFEDB3E2-3FED-4240-9A6A-60243E345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7" name="Text Box 1358">
            <a:extLst>
              <a:ext uri="{FF2B5EF4-FFF2-40B4-BE49-F238E27FC236}">
                <a16:creationId xmlns:a16="http://schemas.microsoft.com/office/drawing/2014/main" id="{FFDA448F-32FA-46E6-B855-262088BB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8" name="Text Box 1359">
            <a:extLst>
              <a:ext uri="{FF2B5EF4-FFF2-40B4-BE49-F238E27FC236}">
                <a16:creationId xmlns:a16="http://schemas.microsoft.com/office/drawing/2014/main" id="{68CBC5CD-1A6B-4FDC-8942-64BF2FC3D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9" name="Text Box 1360">
            <a:extLst>
              <a:ext uri="{FF2B5EF4-FFF2-40B4-BE49-F238E27FC236}">
                <a16:creationId xmlns:a16="http://schemas.microsoft.com/office/drawing/2014/main" id="{C8C0A480-CC45-4AEA-B5DA-67B57D13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0" name="Text Box 1361">
            <a:extLst>
              <a:ext uri="{FF2B5EF4-FFF2-40B4-BE49-F238E27FC236}">
                <a16:creationId xmlns:a16="http://schemas.microsoft.com/office/drawing/2014/main" id="{D0A667B1-2BA5-4658-BD80-31A420CF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1" name="Text Box 1362">
            <a:extLst>
              <a:ext uri="{FF2B5EF4-FFF2-40B4-BE49-F238E27FC236}">
                <a16:creationId xmlns:a16="http://schemas.microsoft.com/office/drawing/2014/main" id="{B6D6917B-85CB-4A28-82D9-93748B3E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2" name="Text Box 1363">
            <a:extLst>
              <a:ext uri="{FF2B5EF4-FFF2-40B4-BE49-F238E27FC236}">
                <a16:creationId xmlns:a16="http://schemas.microsoft.com/office/drawing/2014/main" id="{A18F19C7-F848-439D-9A22-516EC4029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3" name="Text Box 1364">
            <a:extLst>
              <a:ext uri="{FF2B5EF4-FFF2-40B4-BE49-F238E27FC236}">
                <a16:creationId xmlns:a16="http://schemas.microsoft.com/office/drawing/2014/main" id="{47CFE456-7552-4358-BC1C-2FB0A888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4" name="Text Box 1365">
            <a:extLst>
              <a:ext uri="{FF2B5EF4-FFF2-40B4-BE49-F238E27FC236}">
                <a16:creationId xmlns:a16="http://schemas.microsoft.com/office/drawing/2014/main" id="{5FB6BF21-A236-4C37-9663-63DEF81C4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5" name="Text Box 1366">
            <a:extLst>
              <a:ext uri="{FF2B5EF4-FFF2-40B4-BE49-F238E27FC236}">
                <a16:creationId xmlns:a16="http://schemas.microsoft.com/office/drawing/2014/main" id="{21E2D603-967A-4A09-AE85-C78ED1B56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6" name="Text Box 1367">
            <a:extLst>
              <a:ext uri="{FF2B5EF4-FFF2-40B4-BE49-F238E27FC236}">
                <a16:creationId xmlns:a16="http://schemas.microsoft.com/office/drawing/2014/main" id="{A9CB8E35-C973-4F21-9AA5-50B3B3B0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7" name="Text Box 1368">
            <a:extLst>
              <a:ext uri="{FF2B5EF4-FFF2-40B4-BE49-F238E27FC236}">
                <a16:creationId xmlns:a16="http://schemas.microsoft.com/office/drawing/2014/main" id="{81EE7591-8AC6-4588-BD55-DF7F6AB78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8" name="Text Box 1381">
            <a:extLst>
              <a:ext uri="{FF2B5EF4-FFF2-40B4-BE49-F238E27FC236}">
                <a16:creationId xmlns:a16="http://schemas.microsoft.com/office/drawing/2014/main" id="{794EC36E-81B3-43D2-BDF4-D510039E3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9" name="Text Box 1382">
            <a:extLst>
              <a:ext uri="{FF2B5EF4-FFF2-40B4-BE49-F238E27FC236}">
                <a16:creationId xmlns:a16="http://schemas.microsoft.com/office/drawing/2014/main" id="{C7FA9BCC-5242-4B93-ACA4-5AA460F88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0" name="Text Box 1383">
            <a:extLst>
              <a:ext uri="{FF2B5EF4-FFF2-40B4-BE49-F238E27FC236}">
                <a16:creationId xmlns:a16="http://schemas.microsoft.com/office/drawing/2014/main" id="{0E3DADB9-007A-40DB-87D4-A5D7F3CE1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1" name="Text Box 1384">
            <a:extLst>
              <a:ext uri="{FF2B5EF4-FFF2-40B4-BE49-F238E27FC236}">
                <a16:creationId xmlns:a16="http://schemas.microsoft.com/office/drawing/2014/main" id="{73109A4E-F5D5-4F7D-88AC-ECEF1075E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2" name="Text Box 1385">
            <a:extLst>
              <a:ext uri="{FF2B5EF4-FFF2-40B4-BE49-F238E27FC236}">
                <a16:creationId xmlns:a16="http://schemas.microsoft.com/office/drawing/2014/main" id="{A789BE4F-788E-493B-B1C9-472E8F00C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3" name="Text Box 1386">
            <a:extLst>
              <a:ext uri="{FF2B5EF4-FFF2-40B4-BE49-F238E27FC236}">
                <a16:creationId xmlns:a16="http://schemas.microsoft.com/office/drawing/2014/main" id="{18F4F234-7897-4EBB-A99B-E166ED939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4" name="Text Box 1387">
            <a:extLst>
              <a:ext uri="{FF2B5EF4-FFF2-40B4-BE49-F238E27FC236}">
                <a16:creationId xmlns:a16="http://schemas.microsoft.com/office/drawing/2014/main" id="{E86C0A75-85B6-4103-8825-E6DC351C2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5" name="Text Box 1388">
            <a:extLst>
              <a:ext uri="{FF2B5EF4-FFF2-40B4-BE49-F238E27FC236}">
                <a16:creationId xmlns:a16="http://schemas.microsoft.com/office/drawing/2014/main" id="{AD91170C-E64D-4D21-9358-F3BFF6B7F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6" name="Text Box 1389">
            <a:extLst>
              <a:ext uri="{FF2B5EF4-FFF2-40B4-BE49-F238E27FC236}">
                <a16:creationId xmlns:a16="http://schemas.microsoft.com/office/drawing/2014/main" id="{900067F4-F600-46DE-B560-C548569C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7" name="Text Box 1390">
            <a:extLst>
              <a:ext uri="{FF2B5EF4-FFF2-40B4-BE49-F238E27FC236}">
                <a16:creationId xmlns:a16="http://schemas.microsoft.com/office/drawing/2014/main" id="{A9693D55-6A49-4527-9D09-5B35012B4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8" name="Text Box 1391">
            <a:extLst>
              <a:ext uri="{FF2B5EF4-FFF2-40B4-BE49-F238E27FC236}">
                <a16:creationId xmlns:a16="http://schemas.microsoft.com/office/drawing/2014/main" id="{CCBDF045-0BDD-4AED-9315-FBCED988E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9" name="Text Box 1392">
            <a:extLst>
              <a:ext uri="{FF2B5EF4-FFF2-40B4-BE49-F238E27FC236}">
                <a16:creationId xmlns:a16="http://schemas.microsoft.com/office/drawing/2014/main" id="{6B9163FE-117F-4432-A345-1F646D0A5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0" name="Text Box 1393">
            <a:extLst>
              <a:ext uri="{FF2B5EF4-FFF2-40B4-BE49-F238E27FC236}">
                <a16:creationId xmlns:a16="http://schemas.microsoft.com/office/drawing/2014/main" id="{CA5D9117-49CA-4704-AB38-94E11B26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1" name="Text Box 1394">
            <a:extLst>
              <a:ext uri="{FF2B5EF4-FFF2-40B4-BE49-F238E27FC236}">
                <a16:creationId xmlns:a16="http://schemas.microsoft.com/office/drawing/2014/main" id="{9C682805-C71C-4B10-AEA5-B03B55068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2" name="Text Box 1395">
            <a:extLst>
              <a:ext uri="{FF2B5EF4-FFF2-40B4-BE49-F238E27FC236}">
                <a16:creationId xmlns:a16="http://schemas.microsoft.com/office/drawing/2014/main" id="{C1D96284-CB93-45D8-A5AC-2444E7AAC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3" name="Text Box 1396">
            <a:extLst>
              <a:ext uri="{FF2B5EF4-FFF2-40B4-BE49-F238E27FC236}">
                <a16:creationId xmlns:a16="http://schemas.microsoft.com/office/drawing/2014/main" id="{8C0B33AB-8559-4F4C-9F12-A29856E4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4" name="Text Box 1397">
            <a:extLst>
              <a:ext uri="{FF2B5EF4-FFF2-40B4-BE49-F238E27FC236}">
                <a16:creationId xmlns:a16="http://schemas.microsoft.com/office/drawing/2014/main" id="{9A207B48-DC48-4FEA-BC53-EC5AB55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5" name="Text Box 1398">
            <a:extLst>
              <a:ext uri="{FF2B5EF4-FFF2-40B4-BE49-F238E27FC236}">
                <a16:creationId xmlns:a16="http://schemas.microsoft.com/office/drawing/2014/main" id="{16F25EEB-9918-472B-9695-2FB7338FE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6" name="Text Box 1399">
            <a:extLst>
              <a:ext uri="{FF2B5EF4-FFF2-40B4-BE49-F238E27FC236}">
                <a16:creationId xmlns:a16="http://schemas.microsoft.com/office/drawing/2014/main" id="{30737FDD-6396-4912-9A83-8DF5550BB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7" name="Text Box 1400">
            <a:extLst>
              <a:ext uri="{FF2B5EF4-FFF2-40B4-BE49-F238E27FC236}">
                <a16:creationId xmlns:a16="http://schemas.microsoft.com/office/drawing/2014/main" id="{7C8909CE-9762-4DBA-823F-F23561D1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8" name="Text Box 1401">
            <a:extLst>
              <a:ext uri="{FF2B5EF4-FFF2-40B4-BE49-F238E27FC236}">
                <a16:creationId xmlns:a16="http://schemas.microsoft.com/office/drawing/2014/main" id="{094244CD-91C4-427D-84FD-4635866DA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9" name="Text Box 1402">
            <a:extLst>
              <a:ext uri="{FF2B5EF4-FFF2-40B4-BE49-F238E27FC236}">
                <a16:creationId xmlns:a16="http://schemas.microsoft.com/office/drawing/2014/main" id="{BB2E3D9D-A6B5-4378-A637-FD34F3D37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0" name="Text Box 1403">
            <a:extLst>
              <a:ext uri="{FF2B5EF4-FFF2-40B4-BE49-F238E27FC236}">
                <a16:creationId xmlns:a16="http://schemas.microsoft.com/office/drawing/2014/main" id="{E6F18A01-F779-4C9C-8127-CB0774C6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1" name="Text Box 1404">
            <a:extLst>
              <a:ext uri="{FF2B5EF4-FFF2-40B4-BE49-F238E27FC236}">
                <a16:creationId xmlns:a16="http://schemas.microsoft.com/office/drawing/2014/main" id="{52B3A96B-1486-4C68-80E9-78B69B355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2" name="Text Box 1417">
            <a:extLst>
              <a:ext uri="{FF2B5EF4-FFF2-40B4-BE49-F238E27FC236}">
                <a16:creationId xmlns:a16="http://schemas.microsoft.com/office/drawing/2014/main" id="{D70D6BF8-F249-47EC-A361-B2F8C1EAE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3" name="Text Box 1418">
            <a:extLst>
              <a:ext uri="{FF2B5EF4-FFF2-40B4-BE49-F238E27FC236}">
                <a16:creationId xmlns:a16="http://schemas.microsoft.com/office/drawing/2014/main" id="{D07FB9F0-CFC8-4B2F-9BBF-0FE3E901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4" name="Text Box 1419">
            <a:extLst>
              <a:ext uri="{FF2B5EF4-FFF2-40B4-BE49-F238E27FC236}">
                <a16:creationId xmlns:a16="http://schemas.microsoft.com/office/drawing/2014/main" id="{CF732D24-377F-4972-B97D-1727F5CE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5" name="Text Box 1420">
            <a:extLst>
              <a:ext uri="{FF2B5EF4-FFF2-40B4-BE49-F238E27FC236}">
                <a16:creationId xmlns:a16="http://schemas.microsoft.com/office/drawing/2014/main" id="{FFC27196-DCA5-49DA-A46B-CE860432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6" name="Text Box 1421">
            <a:extLst>
              <a:ext uri="{FF2B5EF4-FFF2-40B4-BE49-F238E27FC236}">
                <a16:creationId xmlns:a16="http://schemas.microsoft.com/office/drawing/2014/main" id="{B14C09A9-8F56-4BF8-A38D-0D3ECB6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7" name="Text Box 1422">
            <a:extLst>
              <a:ext uri="{FF2B5EF4-FFF2-40B4-BE49-F238E27FC236}">
                <a16:creationId xmlns:a16="http://schemas.microsoft.com/office/drawing/2014/main" id="{8C50540F-27D4-4E28-BBD2-FBDECB0BC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8" name="Text Box 1423">
            <a:extLst>
              <a:ext uri="{FF2B5EF4-FFF2-40B4-BE49-F238E27FC236}">
                <a16:creationId xmlns:a16="http://schemas.microsoft.com/office/drawing/2014/main" id="{26159C32-3957-4B50-91F8-FDE78BC6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9" name="Text Box 1424">
            <a:extLst>
              <a:ext uri="{FF2B5EF4-FFF2-40B4-BE49-F238E27FC236}">
                <a16:creationId xmlns:a16="http://schemas.microsoft.com/office/drawing/2014/main" id="{7FF7C58A-4640-4136-96A1-D4C279E41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0" name="Text Box 1425">
            <a:extLst>
              <a:ext uri="{FF2B5EF4-FFF2-40B4-BE49-F238E27FC236}">
                <a16:creationId xmlns:a16="http://schemas.microsoft.com/office/drawing/2014/main" id="{50870590-49C4-4122-AE87-262D36311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1" name="Text Box 1426">
            <a:extLst>
              <a:ext uri="{FF2B5EF4-FFF2-40B4-BE49-F238E27FC236}">
                <a16:creationId xmlns:a16="http://schemas.microsoft.com/office/drawing/2014/main" id="{5745AC33-640A-4DCA-B00F-3D4F2ECEA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2" name="Text Box 1427">
            <a:extLst>
              <a:ext uri="{FF2B5EF4-FFF2-40B4-BE49-F238E27FC236}">
                <a16:creationId xmlns:a16="http://schemas.microsoft.com/office/drawing/2014/main" id="{5CBD9570-BB9B-4E83-B4F3-D3A2B4D68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3" name="Text Box 1428">
            <a:extLst>
              <a:ext uri="{FF2B5EF4-FFF2-40B4-BE49-F238E27FC236}">
                <a16:creationId xmlns:a16="http://schemas.microsoft.com/office/drawing/2014/main" id="{16279A02-75CF-49AD-A5E1-C6C3D5F73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4" name="Text Box 1429">
            <a:extLst>
              <a:ext uri="{FF2B5EF4-FFF2-40B4-BE49-F238E27FC236}">
                <a16:creationId xmlns:a16="http://schemas.microsoft.com/office/drawing/2014/main" id="{352187EC-57C8-4DF0-B8B6-62BA1665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5" name="Text Box 1430">
            <a:extLst>
              <a:ext uri="{FF2B5EF4-FFF2-40B4-BE49-F238E27FC236}">
                <a16:creationId xmlns:a16="http://schemas.microsoft.com/office/drawing/2014/main" id="{2E922AF0-3023-46CA-9945-8475345E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6" name="Text Box 1431">
            <a:extLst>
              <a:ext uri="{FF2B5EF4-FFF2-40B4-BE49-F238E27FC236}">
                <a16:creationId xmlns:a16="http://schemas.microsoft.com/office/drawing/2014/main" id="{A492B865-40B8-4690-9354-17B90DE6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7" name="Text Box 1432">
            <a:extLst>
              <a:ext uri="{FF2B5EF4-FFF2-40B4-BE49-F238E27FC236}">
                <a16:creationId xmlns:a16="http://schemas.microsoft.com/office/drawing/2014/main" id="{5D2B3ECB-DD60-4CF6-84BA-E9A33B873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" name="Text Box 1433">
            <a:extLst>
              <a:ext uri="{FF2B5EF4-FFF2-40B4-BE49-F238E27FC236}">
                <a16:creationId xmlns:a16="http://schemas.microsoft.com/office/drawing/2014/main" id="{9752F999-9660-4F3A-9DB6-8714AF92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" name="Text Box 1434">
            <a:extLst>
              <a:ext uri="{FF2B5EF4-FFF2-40B4-BE49-F238E27FC236}">
                <a16:creationId xmlns:a16="http://schemas.microsoft.com/office/drawing/2014/main" id="{2826ED53-4444-43E2-991A-5139A6D61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" name="Text Box 1435">
            <a:extLst>
              <a:ext uri="{FF2B5EF4-FFF2-40B4-BE49-F238E27FC236}">
                <a16:creationId xmlns:a16="http://schemas.microsoft.com/office/drawing/2014/main" id="{FCC10194-1DBD-4282-8A9B-9037B8A9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" name="Text Box 1436">
            <a:extLst>
              <a:ext uri="{FF2B5EF4-FFF2-40B4-BE49-F238E27FC236}">
                <a16:creationId xmlns:a16="http://schemas.microsoft.com/office/drawing/2014/main" id="{11FC83B0-88C8-494F-94A1-0A91343C1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2" name="Text Box 1437">
            <a:extLst>
              <a:ext uri="{FF2B5EF4-FFF2-40B4-BE49-F238E27FC236}">
                <a16:creationId xmlns:a16="http://schemas.microsoft.com/office/drawing/2014/main" id="{D393C74E-4EE9-4DDF-A3B1-68BAE9D02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3" name="Text Box 1438">
            <a:extLst>
              <a:ext uri="{FF2B5EF4-FFF2-40B4-BE49-F238E27FC236}">
                <a16:creationId xmlns:a16="http://schemas.microsoft.com/office/drawing/2014/main" id="{DCA0B606-DC33-4E8E-9C7A-B4AAA9499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4" name="Text Box 1439">
            <a:extLst>
              <a:ext uri="{FF2B5EF4-FFF2-40B4-BE49-F238E27FC236}">
                <a16:creationId xmlns:a16="http://schemas.microsoft.com/office/drawing/2014/main" id="{06A81F92-79B8-4066-A810-FAEEEE06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5" name="Text Box 1440">
            <a:extLst>
              <a:ext uri="{FF2B5EF4-FFF2-40B4-BE49-F238E27FC236}">
                <a16:creationId xmlns:a16="http://schemas.microsoft.com/office/drawing/2014/main" id="{A1EA53E2-F65A-4ECF-A307-C83304158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6" name="Text Box 13">
            <a:extLst>
              <a:ext uri="{FF2B5EF4-FFF2-40B4-BE49-F238E27FC236}">
                <a16:creationId xmlns:a16="http://schemas.microsoft.com/office/drawing/2014/main" id="{ACE11395-D984-46AD-B521-5C130071C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7" name="Text Box 14">
            <a:extLst>
              <a:ext uri="{FF2B5EF4-FFF2-40B4-BE49-F238E27FC236}">
                <a16:creationId xmlns:a16="http://schemas.microsoft.com/office/drawing/2014/main" id="{4A0BDF6B-1C1B-4794-9D7C-3F847919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8" name="Text Box 15">
            <a:extLst>
              <a:ext uri="{FF2B5EF4-FFF2-40B4-BE49-F238E27FC236}">
                <a16:creationId xmlns:a16="http://schemas.microsoft.com/office/drawing/2014/main" id="{1C0DA476-5200-4220-940B-6E95687E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9" name="Text Box 16">
            <a:extLst>
              <a:ext uri="{FF2B5EF4-FFF2-40B4-BE49-F238E27FC236}">
                <a16:creationId xmlns:a16="http://schemas.microsoft.com/office/drawing/2014/main" id="{CE46BC7A-7E31-4355-8CA6-B8CDF4B4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0" name="Text Box 17">
            <a:extLst>
              <a:ext uri="{FF2B5EF4-FFF2-40B4-BE49-F238E27FC236}">
                <a16:creationId xmlns:a16="http://schemas.microsoft.com/office/drawing/2014/main" id="{BFA4D1C6-0CA2-4E19-915B-1ECA93B6B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1" name="Text Box 18">
            <a:extLst>
              <a:ext uri="{FF2B5EF4-FFF2-40B4-BE49-F238E27FC236}">
                <a16:creationId xmlns:a16="http://schemas.microsoft.com/office/drawing/2014/main" id="{A2F71219-EEE8-4A15-8182-DBCD936F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2" name="Text Box 19">
            <a:extLst>
              <a:ext uri="{FF2B5EF4-FFF2-40B4-BE49-F238E27FC236}">
                <a16:creationId xmlns:a16="http://schemas.microsoft.com/office/drawing/2014/main" id="{D32A5F38-2C40-4730-943B-A92E463D9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3" name="Text Box 20">
            <a:extLst>
              <a:ext uri="{FF2B5EF4-FFF2-40B4-BE49-F238E27FC236}">
                <a16:creationId xmlns:a16="http://schemas.microsoft.com/office/drawing/2014/main" id="{3D14151C-458D-44A0-A9EA-C1C290DFB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4" name="Text Box 21">
            <a:extLst>
              <a:ext uri="{FF2B5EF4-FFF2-40B4-BE49-F238E27FC236}">
                <a16:creationId xmlns:a16="http://schemas.microsoft.com/office/drawing/2014/main" id="{FBEBEAF3-EE38-4FB4-AB04-6E4148AC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5" name="Text Box 22">
            <a:extLst>
              <a:ext uri="{FF2B5EF4-FFF2-40B4-BE49-F238E27FC236}">
                <a16:creationId xmlns:a16="http://schemas.microsoft.com/office/drawing/2014/main" id="{F7B22B36-D256-4CCB-A931-34EEC0C1E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6" name="Text Box 23">
            <a:extLst>
              <a:ext uri="{FF2B5EF4-FFF2-40B4-BE49-F238E27FC236}">
                <a16:creationId xmlns:a16="http://schemas.microsoft.com/office/drawing/2014/main" id="{87983CF0-6DE1-4684-881E-1F3DB1E29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7" name="Text Box 24">
            <a:extLst>
              <a:ext uri="{FF2B5EF4-FFF2-40B4-BE49-F238E27FC236}">
                <a16:creationId xmlns:a16="http://schemas.microsoft.com/office/drawing/2014/main" id="{8DE9E121-CA82-4724-89B9-845A6F3E1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8" name="Text Box 109">
            <a:extLst>
              <a:ext uri="{FF2B5EF4-FFF2-40B4-BE49-F238E27FC236}">
                <a16:creationId xmlns:a16="http://schemas.microsoft.com/office/drawing/2014/main" id="{945D85B5-417A-4B78-927B-18204963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9" name="Text Box 110">
            <a:extLst>
              <a:ext uri="{FF2B5EF4-FFF2-40B4-BE49-F238E27FC236}">
                <a16:creationId xmlns:a16="http://schemas.microsoft.com/office/drawing/2014/main" id="{7E9F1700-BE1A-4A0C-8BC1-89E3EBD8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0" name="Text Box 111">
            <a:extLst>
              <a:ext uri="{FF2B5EF4-FFF2-40B4-BE49-F238E27FC236}">
                <a16:creationId xmlns:a16="http://schemas.microsoft.com/office/drawing/2014/main" id="{C86643FF-3A69-4DD7-82EE-E046C3FBC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1" name="Text Box 112">
            <a:extLst>
              <a:ext uri="{FF2B5EF4-FFF2-40B4-BE49-F238E27FC236}">
                <a16:creationId xmlns:a16="http://schemas.microsoft.com/office/drawing/2014/main" id="{3F9FD227-9A4E-469D-9236-12446D892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2" name="Text Box 113">
            <a:extLst>
              <a:ext uri="{FF2B5EF4-FFF2-40B4-BE49-F238E27FC236}">
                <a16:creationId xmlns:a16="http://schemas.microsoft.com/office/drawing/2014/main" id="{6D83D119-C5AC-486E-919D-B2E36BE83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3" name="Text Box 114">
            <a:extLst>
              <a:ext uri="{FF2B5EF4-FFF2-40B4-BE49-F238E27FC236}">
                <a16:creationId xmlns:a16="http://schemas.microsoft.com/office/drawing/2014/main" id="{7EA68AED-C892-4E53-A705-7FF11799F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4" name="Text Box 115">
            <a:extLst>
              <a:ext uri="{FF2B5EF4-FFF2-40B4-BE49-F238E27FC236}">
                <a16:creationId xmlns:a16="http://schemas.microsoft.com/office/drawing/2014/main" id="{48BBF1E2-2C74-47D6-BCB1-AFE180DD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5" name="Text Box 116">
            <a:extLst>
              <a:ext uri="{FF2B5EF4-FFF2-40B4-BE49-F238E27FC236}">
                <a16:creationId xmlns:a16="http://schemas.microsoft.com/office/drawing/2014/main" id="{D72CC9FD-0293-4449-887D-D90F6ABE6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6" name="Text Box 117">
            <a:extLst>
              <a:ext uri="{FF2B5EF4-FFF2-40B4-BE49-F238E27FC236}">
                <a16:creationId xmlns:a16="http://schemas.microsoft.com/office/drawing/2014/main" id="{AED9395E-DEE2-4F7C-B76B-2C74CC5F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7" name="Text Box 118">
            <a:extLst>
              <a:ext uri="{FF2B5EF4-FFF2-40B4-BE49-F238E27FC236}">
                <a16:creationId xmlns:a16="http://schemas.microsoft.com/office/drawing/2014/main" id="{5618B5F0-F0CB-4159-8A9B-C7AF3CE67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8" name="Text Box 119">
            <a:extLst>
              <a:ext uri="{FF2B5EF4-FFF2-40B4-BE49-F238E27FC236}">
                <a16:creationId xmlns:a16="http://schemas.microsoft.com/office/drawing/2014/main" id="{1734509E-E37B-4782-978C-F8EC9128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9" name="Text Box 120">
            <a:extLst>
              <a:ext uri="{FF2B5EF4-FFF2-40B4-BE49-F238E27FC236}">
                <a16:creationId xmlns:a16="http://schemas.microsoft.com/office/drawing/2014/main" id="{AADF2E9B-17DD-4E6C-83DD-BFD38BF27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0" name="Text Box 121">
            <a:extLst>
              <a:ext uri="{FF2B5EF4-FFF2-40B4-BE49-F238E27FC236}">
                <a16:creationId xmlns:a16="http://schemas.microsoft.com/office/drawing/2014/main" id="{647E1388-3B48-47C0-8FB1-3AFAFFA3E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1" name="Text Box 122">
            <a:extLst>
              <a:ext uri="{FF2B5EF4-FFF2-40B4-BE49-F238E27FC236}">
                <a16:creationId xmlns:a16="http://schemas.microsoft.com/office/drawing/2014/main" id="{0DCFACA9-BCFE-4CCB-A5E4-41D68428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2" name="Text Box 123">
            <a:extLst>
              <a:ext uri="{FF2B5EF4-FFF2-40B4-BE49-F238E27FC236}">
                <a16:creationId xmlns:a16="http://schemas.microsoft.com/office/drawing/2014/main" id="{D2EB4EFC-ADAC-45D7-8803-DA071CC4E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3" name="Text Box 124">
            <a:extLst>
              <a:ext uri="{FF2B5EF4-FFF2-40B4-BE49-F238E27FC236}">
                <a16:creationId xmlns:a16="http://schemas.microsoft.com/office/drawing/2014/main" id="{DEECB254-3B54-40B4-B5DB-40634CF8B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4" name="Text Box 125">
            <a:extLst>
              <a:ext uri="{FF2B5EF4-FFF2-40B4-BE49-F238E27FC236}">
                <a16:creationId xmlns:a16="http://schemas.microsoft.com/office/drawing/2014/main" id="{77E72592-AC1E-4F2D-8917-50995FE4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5" name="Text Box 126">
            <a:extLst>
              <a:ext uri="{FF2B5EF4-FFF2-40B4-BE49-F238E27FC236}">
                <a16:creationId xmlns:a16="http://schemas.microsoft.com/office/drawing/2014/main" id="{ECA3F8EC-FA67-4BD1-99E1-9E3A0DD8E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6" name="Text Box 127">
            <a:extLst>
              <a:ext uri="{FF2B5EF4-FFF2-40B4-BE49-F238E27FC236}">
                <a16:creationId xmlns:a16="http://schemas.microsoft.com/office/drawing/2014/main" id="{E0B6B167-3EC4-4F12-A343-78A0B55D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7" name="Text Box 128">
            <a:extLst>
              <a:ext uri="{FF2B5EF4-FFF2-40B4-BE49-F238E27FC236}">
                <a16:creationId xmlns:a16="http://schemas.microsoft.com/office/drawing/2014/main" id="{E7BF8B70-784C-43DE-B251-87339E72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8" name="Text Box 129">
            <a:extLst>
              <a:ext uri="{FF2B5EF4-FFF2-40B4-BE49-F238E27FC236}">
                <a16:creationId xmlns:a16="http://schemas.microsoft.com/office/drawing/2014/main" id="{32C2305E-0A70-4B21-AFD2-4F0ED4B80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9" name="Text Box 130">
            <a:extLst>
              <a:ext uri="{FF2B5EF4-FFF2-40B4-BE49-F238E27FC236}">
                <a16:creationId xmlns:a16="http://schemas.microsoft.com/office/drawing/2014/main" id="{CE2FFBCF-1C00-4E6B-B77F-73CFE4CAA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0" name="Text Box 131">
            <a:extLst>
              <a:ext uri="{FF2B5EF4-FFF2-40B4-BE49-F238E27FC236}">
                <a16:creationId xmlns:a16="http://schemas.microsoft.com/office/drawing/2014/main" id="{210B8A09-57ED-4B05-9934-621AC3A7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1" name="Text Box 132">
            <a:extLst>
              <a:ext uri="{FF2B5EF4-FFF2-40B4-BE49-F238E27FC236}">
                <a16:creationId xmlns:a16="http://schemas.microsoft.com/office/drawing/2014/main" id="{71BE52B8-92BE-409A-88F8-4A7E42B1F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2" name="Text Box 145">
            <a:extLst>
              <a:ext uri="{FF2B5EF4-FFF2-40B4-BE49-F238E27FC236}">
                <a16:creationId xmlns:a16="http://schemas.microsoft.com/office/drawing/2014/main" id="{32D3F1B5-25F4-4833-A21B-547614181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3" name="Text Box 146">
            <a:extLst>
              <a:ext uri="{FF2B5EF4-FFF2-40B4-BE49-F238E27FC236}">
                <a16:creationId xmlns:a16="http://schemas.microsoft.com/office/drawing/2014/main" id="{DA0D9ABA-1B40-4EB6-9788-B53CBA2A7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4" name="Text Box 147">
            <a:extLst>
              <a:ext uri="{FF2B5EF4-FFF2-40B4-BE49-F238E27FC236}">
                <a16:creationId xmlns:a16="http://schemas.microsoft.com/office/drawing/2014/main" id="{150B3A11-B18B-4A1E-A42B-2485BB8BD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5" name="Text Box 148">
            <a:extLst>
              <a:ext uri="{FF2B5EF4-FFF2-40B4-BE49-F238E27FC236}">
                <a16:creationId xmlns:a16="http://schemas.microsoft.com/office/drawing/2014/main" id="{223C6278-9160-48D7-ADCC-E6453FCC4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6" name="Text Box 149">
            <a:extLst>
              <a:ext uri="{FF2B5EF4-FFF2-40B4-BE49-F238E27FC236}">
                <a16:creationId xmlns:a16="http://schemas.microsoft.com/office/drawing/2014/main" id="{A512B38C-CF51-4B2E-9D2D-F83E17D7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7" name="Text Box 150">
            <a:extLst>
              <a:ext uri="{FF2B5EF4-FFF2-40B4-BE49-F238E27FC236}">
                <a16:creationId xmlns:a16="http://schemas.microsoft.com/office/drawing/2014/main" id="{CDEB24A6-8664-4DD9-A533-DA526383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8" name="Text Box 151">
            <a:extLst>
              <a:ext uri="{FF2B5EF4-FFF2-40B4-BE49-F238E27FC236}">
                <a16:creationId xmlns:a16="http://schemas.microsoft.com/office/drawing/2014/main" id="{E445DA1D-2D7A-40F6-B464-8F02BA26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" name="Text Box 152">
            <a:extLst>
              <a:ext uri="{FF2B5EF4-FFF2-40B4-BE49-F238E27FC236}">
                <a16:creationId xmlns:a16="http://schemas.microsoft.com/office/drawing/2014/main" id="{8EC2EEEA-F104-4A10-8E50-D5BD5851D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" name="Text Box 153">
            <a:extLst>
              <a:ext uri="{FF2B5EF4-FFF2-40B4-BE49-F238E27FC236}">
                <a16:creationId xmlns:a16="http://schemas.microsoft.com/office/drawing/2014/main" id="{2F8EDF2B-5F5B-41A8-B3F7-D8E25C52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1" name="Text Box 154">
            <a:extLst>
              <a:ext uri="{FF2B5EF4-FFF2-40B4-BE49-F238E27FC236}">
                <a16:creationId xmlns:a16="http://schemas.microsoft.com/office/drawing/2014/main" id="{6BB7F9E6-9109-4C6C-9402-D446978F5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2" name="Text Box 155">
            <a:extLst>
              <a:ext uri="{FF2B5EF4-FFF2-40B4-BE49-F238E27FC236}">
                <a16:creationId xmlns:a16="http://schemas.microsoft.com/office/drawing/2014/main" id="{94AC7EA2-9961-46A7-BED6-4953DB618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3" name="Text Box 156">
            <a:extLst>
              <a:ext uri="{FF2B5EF4-FFF2-40B4-BE49-F238E27FC236}">
                <a16:creationId xmlns:a16="http://schemas.microsoft.com/office/drawing/2014/main" id="{125CC91F-C63E-42A5-8057-69EAA7671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4" name="Text Box 157">
            <a:extLst>
              <a:ext uri="{FF2B5EF4-FFF2-40B4-BE49-F238E27FC236}">
                <a16:creationId xmlns:a16="http://schemas.microsoft.com/office/drawing/2014/main" id="{A5FAD854-7452-421F-910C-D303CB67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5" name="Text Box 158">
            <a:extLst>
              <a:ext uri="{FF2B5EF4-FFF2-40B4-BE49-F238E27FC236}">
                <a16:creationId xmlns:a16="http://schemas.microsoft.com/office/drawing/2014/main" id="{5D1101A3-8F22-4C43-A8B7-1D96090EF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6" name="Text Box 159">
            <a:extLst>
              <a:ext uri="{FF2B5EF4-FFF2-40B4-BE49-F238E27FC236}">
                <a16:creationId xmlns:a16="http://schemas.microsoft.com/office/drawing/2014/main" id="{2AD1D9EE-6032-4775-8602-697870078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7" name="Text Box 160">
            <a:extLst>
              <a:ext uri="{FF2B5EF4-FFF2-40B4-BE49-F238E27FC236}">
                <a16:creationId xmlns:a16="http://schemas.microsoft.com/office/drawing/2014/main" id="{929ACCF4-B4D7-4AAD-8143-E92EBB7B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8" name="Text Box 161">
            <a:extLst>
              <a:ext uri="{FF2B5EF4-FFF2-40B4-BE49-F238E27FC236}">
                <a16:creationId xmlns:a16="http://schemas.microsoft.com/office/drawing/2014/main" id="{1136BC0C-AB03-4DEC-85E2-D81EC290A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" name="Text Box 162">
            <a:extLst>
              <a:ext uri="{FF2B5EF4-FFF2-40B4-BE49-F238E27FC236}">
                <a16:creationId xmlns:a16="http://schemas.microsoft.com/office/drawing/2014/main" id="{BD6F24F5-64FE-46D1-8605-775FD2023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0" name="Text Box 163">
            <a:extLst>
              <a:ext uri="{FF2B5EF4-FFF2-40B4-BE49-F238E27FC236}">
                <a16:creationId xmlns:a16="http://schemas.microsoft.com/office/drawing/2014/main" id="{0FF4E997-DE8A-4BA2-80A4-F9DF50A2A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1" name="Text Box 164">
            <a:extLst>
              <a:ext uri="{FF2B5EF4-FFF2-40B4-BE49-F238E27FC236}">
                <a16:creationId xmlns:a16="http://schemas.microsoft.com/office/drawing/2014/main" id="{E7E0F50C-9062-4D02-9033-4318213E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2" name="Text Box 165">
            <a:extLst>
              <a:ext uri="{FF2B5EF4-FFF2-40B4-BE49-F238E27FC236}">
                <a16:creationId xmlns:a16="http://schemas.microsoft.com/office/drawing/2014/main" id="{C6ACB8FF-F563-48E9-B9A7-02444C19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3" name="Text Box 166">
            <a:extLst>
              <a:ext uri="{FF2B5EF4-FFF2-40B4-BE49-F238E27FC236}">
                <a16:creationId xmlns:a16="http://schemas.microsoft.com/office/drawing/2014/main" id="{46CF2C8C-BD3D-479C-B6C2-AFE360FF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4" name="Text Box 167">
            <a:extLst>
              <a:ext uri="{FF2B5EF4-FFF2-40B4-BE49-F238E27FC236}">
                <a16:creationId xmlns:a16="http://schemas.microsoft.com/office/drawing/2014/main" id="{4B74116B-79E4-47EF-8CCF-FED1DC55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5" name="Text Box 168">
            <a:extLst>
              <a:ext uri="{FF2B5EF4-FFF2-40B4-BE49-F238E27FC236}">
                <a16:creationId xmlns:a16="http://schemas.microsoft.com/office/drawing/2014/main" id="{9752A25C-45A4-4EE3-B3D5-1395C86B4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6" name="Text Box 1285">
            <a:extLst>
              <a:ext uri="{FF2B5EF4-FFF2-40B4-BE49-F238E27FC236}">
                <a16:creationId xmlns:a16="http://schemas.microsoft.com/office/drawing/2014/main" id="{BDCE885D-4D91-4666-9ADD-65CF92A7E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7" name="Text Box 1286">
            <a:extLst>
              <a:ext uri="{FF2B5EF4-FFF2-40B4-BE49-F238E27FC236}">
                <a16:creationId xmlns:a16="http://schemas.microsoft.com/office/drawing/2014/main" id="{B74B3D1C-47BF-412E-9D03-CE8E2A017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8" name="Text Box 1287">
            <a:extLst>
              <a:ext uri="{FF2B5EF4-FFF2-40B4-BE49-F238E27FC236}">
                <a16:creationId xmlns:a16="http://schemas.microsoft.com/office/drawing/2014/main" id="{68FAA215-239F-44F2-8171-19C00D32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9" name="Text Box 1288">
            <a:extLst>
              <a:ext uri="{FF2B5EF4-FFF2-40B4-BE49-F238E27FC236}">
                <a16:creationId xmlns:a16="http://schemas.microsoft.com/office/drawing/2014/main" id="{6B70D6B9-47BF-4F10-98B9-0A3464BA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0" name="Text Box 1289">
            <a:extLst>
              <a:ext uri="{FF2B5EF4-FFF2-40B4-BE49-F238E27FC236}">
                <a16:creationId xmlns:a16="http://schemas.microsoft.com/office/drawing/2014/main" id="{CE208F02-72B1-4F5C-A8ED-2D37F612D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1" name="Text Box 1290">
            <a:extLst>
              <a:ext uri="{FF2B5EF4-FFF2-40B4-BE49-F238E27FC236}">
                <a16:creationId xmlns:a16="http://schemas.microsoft.com/office/drawing/2014/main" id="{742FEF1B-66F2-464A-8CDB-A1124BAAB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2" name="Text Box 1291">
            <a:extLst>
              <a:ext uri="{FF2B5EF4-FFF2-40B4-BE49-F238E27FC236}">
                <a16:creationId xmlns:a16="http://schemas.microsoft.com/office/drawing/2014/main" id="{8F0A0EFA-C7AC-4A39-A97B-5A2697C8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3" name="Text Box 1292">
            <a:extLst>
              <a:ext uri="{FF2B5EF4-FFF2-40B4-BE49-F238E27FC236}">
                <a16:creationId xmlns:a16="http://schemas.microsoft.com/office/drawing/2014/main" id="{BC541AE5-00D9-44F4-8F8A-22A17D982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4" name="Text Box 1293">
            <a:extLst>
              <a:ext uri="{FF2B5EF4-FFF2-40B4-BE49-F238E27FC236}">
                <a16:creationId xmlns:a16="http://schemas.microsoft.com/office/drawing/2014/main" id="{1C629AF0-3C4F-4DD6-AAC5-3B4978CA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5" name="Text Box 1294">
            <a:extLst>
              <a:ext uri="{FF2B5EF4-FFF2-40B4-BE49-F238E27FC236}">
                <a16:creationId xmlns:a16="http://schemas.microsoft.com/office/drawing/2014/main" id="{2B257322-DC77-466A-93D5-52FFDBFA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6" name="Text Box 1295">
            <a:extLst>
              <a:ext uri="{FF2B5EF4-FFF2-40B4-BE49-F238E27FC236}">
                <a16:creationId xmlns:a16="http://schemas.microsoft.com/office/drawing/2014/main" id="{9F27A954-4650-4BF5-8D56-7CCBD275D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7" name="Text Box 1296">
            <a:extLst>
              <a:ext uri="{FF2B5EF4-FFF2-40B4-BE49-F238E27FC236}">
                <a16:creationId xmlns:a16="http://schemas.microsoft.com/office/drawing/2014/main" id="{EAB3FA6D-83A7-44C0-8C64-351C5200C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8" name="Text Box 1309">
            <a:extLst>
              <a:ext uri="{FF2B5EF4-FFF2-40B4-BE49-F238E27FC236}">
                <a16:creationId xmlns:a16="http://schemas.microsoft.com/office/drawing/2014/main" id="{0C89B186-7775-4AA8-8DDA-BA6E8EBE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9" name="Text Box 1310">
            <a:extLst>
              <a:ext uri="{FF2B5EF4-FFF2-40B4-BE49-F238E27FC236}">
                <a16:creationId xmlns:a16="http://schemas.microsoft.com/office/drawing/2014/main" id="{A2D35823-132A-411A-8F36-6D41DF076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0" name="Text Box 1311">
            <a:extLst>
              <a:ext uri="{FF2B5EF4-FFF2-40B4-BE49-F238E27FC236}">
                <a16:creationId xmlns:a16="http://schemas.microsoft.com/office/drawing/2014/main" id="{1554CF1B-750E-46C7-911D-8781FC06E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1" name="Text Box 1312">
            <a:extLst>
              <a:ext uri="{FF2B5EF4-FFF2-40B4-BE49-F238E27FC236}">
                <a16:creationId xmlns:a16="http://schemas.microsoft.com/office/drawing/2014/main" id="{30691925-219A-4D06-B7B8-95ADF1EF7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2" name="Text Box 1313">
            <a:extLst>
              <a:ext uri="{FF2B5EF4-FFF2-40B4-BE49-F238E27FC236}">
                <a16:creationId xmlns:a16="http://schemas.microsoft.com/office/drawing/2014/main" id="{34302946-931B-4DBF-A9F2-D160D5E4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3" name="Text Box 1314">
            <a:extLst>
              <a:ext uri="{FF2B5EF4-FFF2-40B4-BE49-F238E27FC236}">
                <a16:creationId xmlns:a16="http://schemas.microsoft.com/office/drawing/2014/main" id="{BBE2BFF0-CD5C-4E5E-BAE9-FBA76663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4" name="Text Box 1315">
            <a:extLst>
              <a:ext uri="{FF2B5EF4-FFF2-40B4-BE49-F238E27FC236}">
                <a16:creationId xmlns:a16="http://schemas.microsoft.com/office/drawing/2014/main" id="{54FCEE67-2048-49FF-8EC0-C4B48E349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5" name="Text Box 1316">
            <a:extLst>
              <a:ext uri="{FF2B5EF4-FFF2-40B4-BE49-F238E27FC236}">
                <a16:creationId xmlns:a16="http://schemas.microsoft.com/office/drawing/2014/main" id="{FCFBAA5C-07B1-46AD-85FD-C3F516D3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6" name="Text Box 1317">
            <a:extLst>
              <a:ext uri="{FF2B5EF4-FFF2-40B4-BE49-F238E27FC236}">
                <a16:creationId xmlns:a16="http://schemas.microsoft.com/office/drawing/2014/main" id="{01E9D747-85E9-4EB8-BB9D-4AD627DC9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7" name="Text Box 1318">
            <a:extLst>
              <a:ext uri="{FF2B5EF4-FFF2-40B4-BE49-F238E27FC236}">
                <a16:creationId xmlns:a16="http://schemas.microsoft.com/office/drawing/2014/main" id="{8B4910B2-5996-4364-8D8E-3C7F2F4F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8" name="Text Box 1319">
            <a:extLst>
              <a:ext uri="{FF2B5EF4-FFF2-40B4-BE49-F238E27FC236}">
                <a16:creationId xmlns:a16="http://schemas.microsoft.com/office/drawing/2014/main" id="{F396E76C-3351-46B4-BB6D-B6134A81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9" name="Text Box 1320">
            <a:extLst>
              <a:ext uri="{FF2B5EF4-FFF2-40B4-BE49-F238E27FC236}">
                <a16:creationId xmlns:a16="http://schemas.microsoft.com/office/drawing/2014/main" id="{7861430D-D099-4796-9568-C340A6A0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0" name="Text Box 1321">
            <a:extLst>
              <a:ext uri="{FF2B5EF4-FFF2-40B4-BE49-F238E27FC236}">
                <a16:creationId xmlns:a16="http://schemas.microsoft.com/office/drawing/2014/main" id="{1E19D089-6261-4542-BFB2-18A231063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1" name="Text Box 1322">
            <a:extLst>
              <a:ext uri="{FF2B5EF4-FFF2-40B4-BE49-F238E27FC236}">
                <a16:creationId xmlns:a16="http://schemas.microsoft.com/office/drawing/2014/main" id="{20D2C0C5-CA90-4D8D-A86B-655D99FE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2" name="Text Box 1323">
            <a:extLst>
              <a:ext uri="{FF2B5EF4-FFF2-40B4-BE49-F238E27FC236}">
                <a16:creationId xmlns:a16="http://schemas.microsoft.com/office/drawing/2014/main" id="{3B7EDF57-7774-4FCB-87B2-6D82774FB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3" name="Text Box 1324">
            <a:extLst>
              <a:ext uri="{FF2B5EF4-FFF2-40B4-BE49-F238E27FC236}">
                <a16:creationId xmlns:a16="http://schemas.microsoft.com/office/drawing/2014/main" id="{090DA6A5-25DF-4E8B-AC45-9A8519EE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4" name="Text Box 1325">
            <a:extLst>
              <a:ext uri="{FF2B5EF4-FFF2-40B4-BE49-F238E27FC236}">
                <a16:creationId xmlns:a16="http://schemas.microsoft.com/office/drawing/2014/main" id="{296BDEE0-A518-4917-99B4-F3093D54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5" name="Text Box 1326">
            <a:extLst>
              <a:ext uri="{FF2B5EF4-FFF2-40B4-BE49-F238E27FC236}">
                <a16:creationId xmlns:a16="http://schemas.microsoft.com/office/drawing/2014/main" id="{40D6890C-61F8-40B4-B3FB-96263BDA1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6" name="Text Box 1327">
            <a:extLst>
              <a:ext uri="{FF2B5EF4-FFF2-40B4-BE49-F238E27FC236}">
                <a16:creationId xmlns:a16="http://schemas.microsoft.com/office/drawing/2014/main" id="{D23E3033-5A40-4033-8E91-46A77DC2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7" name="Text Box 1328">
            <a:extLst>
              <a:ext uri="{FF2B5EF4-FFF2-40B4-BE49-F238E27FC236}">
                <a16:creationId xmlns:a16="http://schemas.microsoft.com/office/drawing/2014/main" id="{096538F9-BCFA-44B8-BBC2-7ED380F4A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8" name="Text Box 1329">
            <a:extLst>
              <a:ext uri="{FF2B5EF4-FFF2-40B4-BE49-F238E27FC236}">
                <a16:creationId xmlns:a16="http://schemas.microsoft.com/office/drawing/2014/main" id="{3E64FCAB-1E0A-4AFC-8C4F-814812832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9" name="Text Box 1330">
            <a:extLst>
              <a:ext uri="{FF2B5EF4-FFF2-40B4-BE49-F238E27FC236}">
                <a16:creationId xmlns:a16="http://schemas.microsoft.com/office/drawing/2014/main" id="{43BDA73A-1995-4E61-BB0D-ED47FBFE4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0" name="Text Box 1331">
            <a:extLst>
              <a:ext uri="{FF2B5EF4-FFF2-40B4-BE49-F238E27FC236}">
                <a16:creationId xmlns:a16="http://schemas.microsoft.com/office/drawing/2014/main" id="{BED286ED-A0FD-4765-B351-5BBB4738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" name="Text Box 1332">
            <a:extLst>
              <a:ext uri="{FF2B5EF4-FFF2-40B4-BE49-F238E27FC236}">
                <a16:creationId xmlns:a16="http://schemas.microsoft.com/office/drawing/2014/main" id="{196F733A-23F4-431E-A075-1201752A3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" name="Text Box 1345">
            <a:extLst>
              <a:ext uri="{FF2B5EF4-FFF2-40B4-BE49-F238E27FC236}">
                <a16:creationId xmlns:a16="http://schemas.microsoft.com/office/drawing/2014/main" id="{3B2CC1E2-8268-4931-96C1-41773A29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3" name="Text Box 1346">
            <a:extLst>
              <a:ext uri="{FF2B5EF4-FFF2-40B4-BE49-F238E27FC236}">
                <a16:creationId xmlns:a16="http://schemas.microsoft.com/office/drawing/2014/main" id="{4DF54AC3-2D79-4200-B9DF-98862582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4" name="Text Box 1347">
            <a:extLst>
              <a:ext uri="{FF2B5EF4-FFF2-40B4-BE49-F238E27FC236}">
                <a16:creationId xmlns:a16="http://schemas.microsoft.com/office/drawing/2014/main" id="{BD4AB089-5C51-4364-ABF8-6547B94B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5" name="Text Box 1348">
            <a:extLst>
              <a:ext uri="{FF2B5EF4-FFF2-40B4-BE49-F238E27FC236}">
                <a16:creationId xmlns:a16="http://schemas.microsoft.com/office/drawing/2014/main" id="{A5B09371-DF2E-4159-90C4-6B07DE182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6" name="Text Box 1349">
            <a:extLst>
              <a:ext uri="{FF2B5EF4-FFF2-40B4-BE49-F238E27FC236}">
                <a16:creationId xmlns:a16="http://schemas.microsoft.com/office/drawing/2014/main" id="{A0E59E30-5138-463C-80F8-5211D4164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7" name="Text Box 1350">
            <a:extLst>
              <a:ext uri="{FF2B5EF4-FFF2-40B4-BE49-F238E27FC236}">
                <a16:creationId xmlns:a16="http://schemas.microsoft.com/office/drawing/2014/main" id="{3ACDE365-9A71-4E13-B1A9-BF82D3549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8" name="Text Box 1351">
            <a:extLst>
              <a:ext uri="{FF2B5EF4-FFF2-40B4-BE49-F238E27FC236}">
                <a16:creationId xmlns:a16="http://schemas.microsoft.com/office/drawing/2014/main" id="{D1427E1D-ED2A-49FC-B87D-011F83A06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9" name="Text Box 1352">
            <a:extLst>
              <a:ext uri="{FF2B5EF4-FFF2-40B4-BE49-F238E27FC236}">
                <a16:creationId xmlns:a16="http://schemas.microsoft.com/office/drawing/2014/main" id="{901CC440-6FC6-4A39-97FC-F543FD446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0" name="Text Box 1353">
            <a:extLst>
              <a:ext uri="{FF2B5EF4-FFF2-40B4-BE49-F238E27FC236}">
                <a16:creationId xmlns:a16="http://schemas.microsoft.com/office/drawing/2014/main" id="{B317A5DE-111C-4AC6-A8BE-F000D9D78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1" name="Text Box 1354">
            <a:extLst>
              <a:ext uri="{FF2B5EF4-FFF2-40B4-BE49-F238E27FC236}">
                <a16:creationId xmlns:a16="http://schemas.microsoft.com/office/drawing/2014/main" id="{4679089A-E95E-4853-BD7C-2D99FD2E6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2" name="Text Box 1355">
            <a:extLst>
              <a:ext uri="{FF2B5EF4-FFF2-40B4-BE49-F238E27FC236}">
                <a16:creationId xmlns:a16="http://schemas.microsoft.com/office/drawing/2014/main" id="{FF77CFD1-FCBE-40AE-8AE7-A1C54AD9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3" name="Text Box 1356">
            <a:extLst>
              <a:ext uri="{FF2B5EF4-FFF2-40B4-BE49-F238E27FC236}">
                <a16:creationId xmlns:a16="http://schemas.microsoft.com/office/drawing/2014/main" id="{FCEEF8D0-45B2-43ED-BD33-9789C463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4" name="Text Box 1357">
            <a:extLst>
              <a:ext uri="{FF2B5EF4-FFF2-40B4-BE49-F238E27FC236}">
                <a16:creationId xmlns:a16="http://schemas.microsoft.com/office/drawing/2014/main" id="{35C4237D-28FF-496C-B15E-E3FF2C18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5" name="Text Box 1358">
            <a:extLst>
              <a:ext uri="{FF2B5EF4-FFF2-40B4-BE49-F238E27FC236}">
                <a16:creationId xmlns:a16="http://schemas.microsoft.com/office/drawing/2014/main" id="{50BF7ECE-9C21-4AF2-835C-CE550824B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6" name="Text Box 1359">
            <a:extLst>
              <a:ext uri="{FF2B5EF4-FFF2-40B4-BE49-F238E27FC236}">
                <a16:creationId xmlns:a16="http://schemas.microsoft.com/office/drawing/2014/main" id="{8234C100-936D-4284-9DF4-130ADA0DA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7" name="Text Box 1360">
            <a:extLst>
              <a:ext uri="{FF2B5EF4-FFF2-40B4-BE49-F238E27FC236}">
                <a16:creationId xmlns:a16="http://schemas.microsoft.com/office/drawing/2014/main" id="{AE82F325-0290-4428-B2C4-CD5F0E188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8" name="Text Box 1361">
            <a:extLst>
              <a:ext uri="{FF2B5EF4-FFF2-40B4-BE49-F238E27FC236}">
                <a16:creationId xmlns:a16="http://schemas.microsoft.com/office/drawing/2014/main" id="{367A2B1C-E3F1-4DB3-86AB-F206A123F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9" name="Text Box 1362">
            <a:extLst>
              <a:ext uri="{FF2B5EF4-FFF2-40B4-BE49-F238E27FC236}">
                <a16:creationId xmlns:a16="http://schemas.microsoft.com/office/drawing/2014/main" id="{EFE45792-60E8-4408-87F4-DBE875349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0" name="Text Box 1363">
            <a:extLst>
              <a:ext uri="{FF2B5EF4-FFF2-40B4-BE49-F238E27FC236}">
                <a16:creationId xmlns:a16="http://schemas.microsoft.com/office/drawing/2014/main" id="{868CD5BC-A969-4F48-A58D-B9497CEF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1" name="Text Box 1364">
            <a:extLst>
              <a:ext uri="{FF2B5EF4-FFF2-40B4-BE49-F238E27FC236}">
                <a16:creationId xmlns:a16="http://schemas.microsoft.com/office/drawing/2014/main" id="{F4CCEC1E-6A6B-4D8D-A3E9-D8C7C8913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2" name="Text Box 1365">
            <a:extLst>
              <a:ext uri="{FF2B5EF4-FFF2-40B4-BE49-F238E27FC236}">
                <a16:creationId xmlns:a16="http://schemas.microsoft.com/office/drawing/2014/main" id="{31F0F48F-250E-4B05-B3B3-7CA79A945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3" name="Text Box 1366">
            <a:extLst>
              <a:ext uri="{FF2B5EF4-FFF2-40B4-BE49-F238E27FC236}">
                <a16:creationId xmlns:a16="http://schemas.microsoft.com/office/drawing/2014/main" id="{47DFAC54-56DA-4647-9BA0-33B565D65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4" name="Text Box 1367">
            <a:extLst>
              <a:ext uri="{FF2B5EF4-FFF2-40B4-BE49-F238E27FC236}">
                <a16:creationId xmlns:a16="http://schemas.microsoft.com/office/drawing/2014/main" id="{906160A5-BE3C-430B-B7C8-1E374E106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5" name="Text Box 1368">
            <a:extLst>
              <a:ext uri="{FF2B5EF4-FFF2-40B4-BE49-F238E27FC236}">
                <a16:creationId xmlns:a16="http://schemas.microsoft.com/office/drawing/2014/main" id="{51588768-1308-48D6-963D-80F7227A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6" name="Text Box 1381">
            <a:extLst>
              <a:ext uri="{FF2B5EF4-FFF2-40B4-BE49-F238E27FC236}">
                <a16:creationId xmlns:a16="http://schemas.microsoft.com/office/drawing/2014/main" id="{D7C5110A-8C01-4018-893D-444F80D77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7" name="Text Box 1382">
            <a:extLst>
              <a:ext uri="{FF2B5EF4-FFF2-40B4-BE49-F238E27FC236}">
                <a16:creationId xmlns:a16="http://schemas.microsoft.com/office/drawing/2014/main" id="{E1096D54-240D-4AEB-8F6A-16C50FB2A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8" name="Text Box 1383">
            <a:extLst>
              <a:ext uri="{FF2B5EF4-FFF2-40B4-BE49-F238E27FC236}">
                <a16:creationId xmlns:a16="http://schemas.microsoft.com/office/drawing/2014/main" id="{21743D0E-0791-4C87-96D6-D74A51E7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9" name="Text Box 1384">
            <a:extLst>
              <a:ext uri="{FF2B5EF4-FFF2-40B4-BE49-F238E27FC236}">
                <a16:creationId xmlns:a16="http://schemas.microsoft.com/office/drawing/2014/main" id="{9A0BF944-A2B7-45C8-99E2-6AC2B5D1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0" name="Text Box 1385">
            <a:extLst>
              <a:ext uri="{FF2B5EF4-FFF2-40B4-BE49-F238E27FC236}">
                <a16:creationId xmlns:a16="http://schemas.microsoft.com/office/drawing/2014/main" id="{E0688250-3DA6-42E2-B477-331F3BDF5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1" name="Text Box 1386">
            <a:extLst>
              <a:ext uri="{FF2B5EF4-FFF2-40B4-BE49-F238E27FC236}">
                <a16:creationId xmlns:a16="http://schemas.microsoft.com/office/drawing/2014/main" id="{AE9DA55B-E21A-44C2-94A4-C20D0D925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2" name="Text Box 1387">
            <a:extLst>
              <a:ext uri="{FF2B5EF4-FFF2-40B4-BE49-F238E27FC236}">
                <a16:creationId xmlns:a16="http://schemas.microsoft.com/office/drawing/2014/main" id="{4B35FAAD-D765-4484-904D-F4C112476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3" name="Text Box 1388">
            <a:extLst>
              <a:ext uri="{FF2B5EF4-FFF2-40B4-BE49-F238E27FC236}">
                <a16:creationId xmlns:a16="http://schemas.microsoft.com/office/drawing/2014/main" id="{DE8F34DC-BA02-47E8-A9BB-6F376FC2E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4" name="Text Box 1389">
            <a:extLst>
              <a:ext uri="{FF2B5EF4-FFF2-40B4-BE49-F238E27FC236}">
                <a16:creationId xmlns:a16="http://schemas.microsoft.com/office/drawing/2014/main" id="{73CB920D-52DB-4279-ACA7-4A76B2636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5" name="Text Box 1390">
            <a:extLst>
              <a:ext uri="{FF2B5EF4-FFF2-40B4-BE49-F238E27FC236}">
                <a16:creationId xmlns:a16="http://schemas.microsoft.com/office/drawing/2014/main" id="{A82B68BA-39AA-4B66-BEAB-C03768443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6" name="Text Box 1391">
            <a:extLst>
              <a:ext uri="{FF2B5EF4-FFF2-40B4-BE49-F238E27FC236}">
                <a16:creationId xmlns:a16="http://schemas.microsoft.com/office/drawing/2014/main" id="{89D892BB-F9CB-419C-8116-7DCCAE19E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7" name="Text Box 1392">
            <a:extLst>
              <a:ext uri="{FF2B5EF4-FFF2-40B4-BE49-F238E27FC236}">
                <a16:creationId xmlns:a16="http://schemas.microsoft.com/office/drawing/2014/main" id="{353ADD82-E1FE-4E38-8664-2F3250D3C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8" name="Text Box 1393">
            <a:extLst>
              <a:ext uri="{FF2B5EF4-FFF2-40B4-BE49-F238E27FC236}">
                <a16:creationId xmlns:a16="http://schemas.microsoft.com/office/drawing/2014/main" id="{24347000-22ED-44EE-A104-3FB503D63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9" name="Text Box 1394">
            <a:extLst>
              <a:ext uri="{FF2B5EF4-FFF2-40B4-BE49-F238E27FC236}">
                <a16:creationId xmlns:a16="http://schemas.microsoft.com/office/drawing/2014/main" id="{42858859-3389-4612-8430-32FEC012C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0" name="Text Box 1395">
            <a:extLst>
              <a:ext uri="{FF2B5EF4-FFF2-40B4-BE49-F238E27FC236}">
                <a16:creationId xmlns:a16="http://schemas.microsoft.com/office/drawing/2014/main" id="{3CA9BDCF-00F3-4A33-B479-B13EED55B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1" name="Text Box 1396">
            <a:extLst>
              <a:ext uri="{FF2B5EF4-FFF2-40B4-BE49-F238E27FC236}">
                <a16:creationId xmlns:a16="http://schemas.microsoft.com/office/drawing/2014/main" id="{FFC8CB6E-9A1F-4446-ABFC-6EB7C1CC4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2" name="Text Box 1397">
            <a:extLst>
              <a:ext uri="{FF2B5EF4-FFF2-40B4-BE49-F238E27FC236}">
                <a16:creationId xmlns:a16="http://schemas.microsoft.com/office/drawing/2014/main" id="{75FCA330-FC07-4406-A2AD-2F229A16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3" name="Text Box 1398">
            <a:extLst>
              <a:ext uri="{FF2B5EF4-FFF2-40B4-BE49-F238E27FC236}">
                <a16:creationId xmlns:a16="http://schemas.microsoft.com/office/drawing/2014/main" id="{51869967-58C3-4329-B4D2-497581611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4" name="Text Box 1399">
            <a:extLst>
              <a:ext uri="{FF2B5EF4-FFF2-40B4-BE49-F238E27FC236}">
                <a16:creationId xmlns:a16="http://schemas.microsoft.com/office/drawing/2014/main" id="{947FFFD5-EB95-477E-BE02-8A608DD5D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5" name="Text Box 1400">
            <a:extLst>
              <a:ext uri="{FF2B5EF4-FFF2-40B4-BE49-F238E27FC236}">
                <a16:creationId xmlns:a16="http://schemas.microsoft.com/office/drawing/2014/main" id="{CE7EB57B-244D-4799-B556-9FD14E50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6" name="Text Box 1401">
            <a:extLst>
              <a:ext uri="{FF2B5EF4-FFF2-40B4-BE49-F238E27FC236}">
                <a16:creationId xmlns:a16="http://schemas.microsoft.com/office/drawing/2014/main" id="{8EC6A296-EA18-406E-946A-0A027B17C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7" name="Text Box 1402">
            <a:extLst>
              <a:ext uri="{FF2B5EF4-FFF2-40B4-BE49-F238E27FC236}">
                <a16:creationId xmlns:a16="http://schemas.microsoft.com/office/drawing/2014/main" id="{546992EE-BAE4-471C-8D3A-01653294D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" name="Text Box 1403">
            <a:extLst>
              <a:ext uri="{FF2B5EF4-FFF2-40B4-BE49-F238E27FC236}">
                <a16:creationId xmlns:a16="http://schemas.microsoft.com/office/drawing/2014/main" id="{581AC8FE-C43B-4E46-860A-94BF05A1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9" name="Text Box 1404">
            <a:extLst>
              <a:ext uri="{FF2B5EF4-FFF2-40B4-BE49-F238E27FC236}">
                <a16:creationId xmlns:a16="http://schemas.microsoft.com/office/drawing/2014/main" id="{2F19AE1B-75BB-4B15-B58D-B0A40095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0" name="Text Box 1417">
            <a:extLst>
              <a:ext uri="{FF2B5EF4-FFF2-40B4-BE49-F238E27FC236}">
                <a16:creationId xmlns:a16="http://schemas.microsoft.com/office/drawing/2014/main" id="{A577C2A7-EDBF-48DC-989C-E14EF2019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1" name="Text Box 1418">
            <a:extLst>
              <a:ext uri="{FF2B5EF4-FFF2-40B4-BE49-F238E27FC236}">
                <a16:creationId xmlns:a16="http://schemas.microsoft.com/office/drawing/2014/main" id="{A86CF3C4-1265-4972-AA18-914FAE7B4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2" name="Text Box 1419">
            <a:extLst>
              <a:ext uri="{FF2B5EF4-FFF2-40B4-BE49-F238E27FC236}">
                <a16:creationId xmlns:a16="http://schemas.microsoft.com/office/drawing/2014/main" id="{B28A997F-D90D-42C5-B62C-293C00812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3" name="Text Box 1420">
            <a:extLst>
              <a:ext uri="{FF2B5EF4-FFF2-40B4-BE49-F238E27FC236}">
                <a16:creationId xmlns:a16="http://schemas.microsoft.com/office/drawing/2014/main" id="{CF490E2B-44B1-48EB-887F-268D44E2F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4" name="Text Box 1421">
            <a:extLst>
              <a:ext uri="{FF2B5EF4-FFF2-40B4-BE49-F238E27FC236}">
                <a16:creationId xmlns:a16="http://schemas.microsoft.com/office/drawing/2014/main" id="{CB80EE38-D5AC-4026-A19B-BA3BE99E3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5" name="Text Box 1422">
            <a:extLst>
              <a:ext uri="{FF2B5EF4-FFF2-40B4-BE49-F238E27FC236}">
                <a16:creationId xmlns:a16="http://schemas.microsoft.com/office/drawing/2014/main" id="{F9E196BF-4F0C-418E-BC75-0356B237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6" name="Text Box 1423">
            <a:extLst>
              <a:ext uri="{FF2B5EF4-FFF2-40B4-BE49-F238E27FC236}">
                <a16:creationId xmlns:a16="http://schemas.microsoft.com/office/drawing/2014/main" id="{54958E6E-792A-4C70-B2E2-F0E2299C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7" name="Text Box 1424">
            <a:extLst>
              <a:ext uri="{FF2B5EF4-FFF2-40B4-BE49-F238E27FC236}">
                <a16:creationId xmlns:a16="http://schemas.microsoft.com/office/drawing/2014/main" id="{BCEF7C0D-CAF8-4792-B78F-DE772584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8" name="Text Box 1425">
            <a:extLst>
              <a:ext uri="{FF2B5EF4-FFF2-40B4-BE49-F238E27FC236}">
                <a16:creationId xmlns:a16="http://schemas.microsoft.com/office/drawing/2014/main" id="{DC19EA46-90B8-4380-9902-7C666F999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9" name="Text Box 1426">
            <a:extLst>
              <a:ext uri="{FF2B5EF4-FFF2-40B4-BE49-F238E27FC236}">
                <a16:creationId xmlns:a16="http://schemas.microsoft.com/office/drawing/2014/main" id="{E67C63AF-C980-4EA4-8578-9B3CACEAF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0" name="Text Box 1427">
            <a:extLst>
              <a:ext uri="{FF2B5EF4-FFF2-40B4-BE49-F238E27FC236}">
                <a16:creationId xmlns:a16="http://schemas.microsoft.com/office/drawing/2014/main" id="{6F631E08-83C4-45A0-8FD1-4BC682AB8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1" name="Text Box 1428">
            <a:extLst>
              <a:ext uri="{FF2B5EF4-FFF2-40B4-BE49-F238E27FC236}">
                <a16:creationId xmlns:a16="http://schemas.microsoft.com/office/drawing/2014/main" id="{2DCF48D6-8E11-4BBD-9269-B476CF521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2" name="Text Box 1429">
            <a:extLst>
              <a:ext uri="{FF2B5EF4-FFF2-40B4-BE49-F238E27FC236}">
                <a16:creationId xmlns:a16="http://schemas.microsoft.com/office/drawing/2014/main" id="{F8AF8FAE-DC84-469E-A57C-D33B65515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3" name="Text Box 1430">
            <a:extLst>
              <a:ext uri="{FF2B5EF4-FFF2-40B4-BE49-F238E27FC236}">
                <a16:creationId xmlns:a16="http://schemas.microsoft.com/office/drawing/2014/main" id="{F3722E03-D6D2-46CD-843A-947DA17C3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4" name="Text Box 1431">
            <a:extLst>
              <a:ext uri="{FF2B5EF4-FFF2-40B4-BE49-F238E27FC236}">
                <a16:creationId xmlns:a16="http://schemas.microsoft.com/office/drawing/2014/main" id="{0FF3F3A5-E65F-48B4-B1DA-C97EBD85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5" name="Text Box 1432">
            <a:extLst>
              <a:ext uri="{FF2B5EF4-FFF2-40B4-BE49-F238E27FC236}">
                <a16:creationId xmlns:a16="http://schemas.microsoft.com/office/drawing/2014/main" id="{020FE103-5FFC-4A5E-AFB4-E1F88AAB2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6" name="Text Box 1433">
            <a:extLst>
              <a:ext uri="{FF2B5EF4-FFF2-40B4-BE49-F238E27FC236}">
                <a16:creationId xmlns:a16="http://schemas.microsoft.com/office/drawing/2014/main" id="{3DF6807D-02A3-4EAD-BFA7-63FEBD0A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7" name="Text Box 1434">
            <a:extLst>
              <a:ext uri="{FF2B5EF4-FFF2-40B4-BE49-F238E27FC236}">
                <a16:creationId xmlns:a16="http://schemas.microsoft.com/office/drawing/2014/main" id="{7CC106B4-6CB9-43B6-8314-3A3BF67E7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8" name="Text Box 1435">
            <a:extLst>
              <a:ext uri="{FF2B5EF4-FFF2-40B4-BE49-F238E27FC236}">
                <a16:creationId xmlns:a16="http://schemas.microsoft.com/office/drawing/2014/main" id="{3C1B582B-408B-4B7D-BFED-D266C10C6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9" name="Text Box 1436">
            <a:extLst>
              <a:ext uri="{FF2B5EF4-FFF2-40B4-BE49-F238E27FC236}">
                <a16:creationId xmlns:a16="http://schemas.microsoft.com/office/drawing/2014/main" id="{7827519C-D080-4825-870D-834E6C37F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0" name="Text Box 1437">
            <a:extLst>
              <a:ext uri="{FF2B5EF4-FFF2-40B4-BE49-F238E27FC236}">
                <a16:creationId xmlns:a16="http://schemas.microsoft.com/office/drawing/2014/main" id="{023DEDEA-FEEC-4FD6-84AC-990F9E8A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1" name="Text Box 1438">
            <a:extLst>
              <a:ext uri="{FF2B5EF4-FFF2-40B4-BE49-F238E27FC236}">
                <a16:creationId xmlns:a16="http://schemas.microsoft.com/office/drawing/2014/main" id="{8F2833AD-27AB-487F-ABCA-EA6318AD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2" name="Text Box 1439">
            <a:extLst>
              <a:ext uri="{FF2B5EF4-FFF2-40B4-BE49-F238E27FC236}">
                <a16:creationId xmlns:a16="http://schemas.microsoft.com/office/drawing/2014/main" id="{A3FCDB8F-7478-445B-B918-A0199D621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3" name="Text Box 1440">
            <a:extLst>
              <a:ext uri="{FF2B5EF4-FFF2-40B4-BE49-F238E27FC236}">
                <a16:creationId xmlns:a16="http://schemas.microsoft.com/office/drawing/2014/main" id="{F6598EE8-9963-43B8-997A-83216075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4" name="Text Box 13">
            <a:extLst>
              <a:ext uri="{FF2B5EF4-FFF2-40B4-BE49-F238E27FC236}">
                <a16:creationId xmlns:a16="http://schemas.microsoft.com/office/drawing/2014/main" id="{1E134283-30DF-45CF-987A-511185CF1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5" name="Text Box 14">
            <a:extLst>
              <a:ext uri="{FF2B5EF4-FFF2-40B4-BE49-F238E27FC236}">
                <a16:creationId xmlns:a16="http://schemas.microsoft.com/office/drawing/2014/main" id="{E86A7E1F-35BE-4376-B60A-848A033D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6" name="Text Box 15">
            <a:extLst>
              <a:ext uri="{FF2B5EF4-FFF2-40B4-BE49-F238E27FC236}">
                <a16:creationId xmlns:a16="http://schemas.microsoft.com/office/drawing/2014/main" id="{5389F644-962D-4458-B90A-0B8C7F756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7" name="Text Box 16">
            <a:extLst>
              <a:ext uri="{FF2B5EF4-FFF2-40B4-BE49-F238E27FC236}">
                <a16:creationId xmlns:a16="http://schemas.microsoft.com/office/drawing/2014/main" id="{E45D0A1A-BD78-4C14-9E63-F2F1B2A9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8" name="Text Box 17">
            <a:extLst>
              <a:ext uri="{FF2B5EF4-FFF2-40B4-BE49-F238E27FC236}">
                <a16:creationId xmlns:a16="http://schemas.microsoft.com/office/drawing/2014/main" id="{BEBBFCBE-1D67-42CE-9043-458D6FA9F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9" name="Text Box 18">
            <a:extLst>
              <a:ext uri="{FF2B5EF4-FFF2-40B4-BE49-F238E27FC236}">
                <a16:creationId xmlns:a16="http://schemas.microsoft.com/office/drawing/2014/main" id="{222F6852-BE29-4F2A-81BE-F6DA19C2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0" name="Text Box 19">
            <a:extLst>
              <a:ext uri="{FF2B5EF4-FFF2-40B4-BE49-F238E27FC236}">
                <a16:creationId xmlns:a16="http://schemas.microsoft.com/office/drawing/2014/main" id="{55022427-80A6-4B04-8996-003FC1F48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1" name="Text Box 20">
            <a:extLst>
              <a:ext uri="{FF2B5EF4-FFF2-40B4-BE49-F238E27FC236}">
                <a16:creationId xmlns:a16="http://schemas.microsoft.com/office/drawing/2014/main" id="{FDDA6FED-0680-4570-A677-B30A866B2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2" name="Text Box 21">
            <a:extLst>
              <a:ext uri="{FF2B5EF4-FFF2-40B4-BE49-F238E27FC236}">
                <a16:creationId xmlns:a16="http://schemas.microsoft.com/office/drawing/2014/main" id="{11D6F748-56A8-47E1-A0DD-FA4E40F5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3" name="Text Box 22">
            <a:extLst>
              <a:ext uri="{FF2B5EF4-FFF2-40B4-BE49-F238E27FC236}">
                <a16:creationId xmlns:a16="http://schemas.microsoft.com/office/drawing/2014/main" id="{0AADCE37-F5CB-414D-ADA0-B12731C5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4" name="Text Box 23">
            <a:extLst>
              <a:ext uri="{FF2B5EF4-FFF2-40B4-BE49-F238E27FC236}">
                <a16:creationId xmlns:a16="http://schemas.microsoft.com/office/drawing/2014/main" id="{2788440E-6DA7-492C-AA60-2256E052B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5" name="Text Box 24">
            <a:extLst>
              <a:ext uri="{FF2B5EF4-FFF2-40B4-BE49-F238E27FC236}">
                <a16:creationId xmlns:a16="http://schemas.microsoft.com/office/drawing/2014/main" id="{199A448D-9C35-4A34-8CB4-FD23A4B47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6" name="Text Box 109">
            <a:extLst>
              <a:ext uri="{FF2B5EF4-FFF2-40B4-BE49-F238E27FC236}">
                <a16:creationId xmlns:a16="http://schemas.microsoft.com/office/drawing/2014/main" id="{A4DB55FE-6A8F-4A95-BE2F-A974AE7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7" name="Text Box 110">
            <a:extLst>
              <a:ext uri="{FF2B5EF4-FFF2-40B4-BE49-F238E27FC236}">
                <a16:creationId xmlns:a16="http://schemas.microsoft.com/office/drawing/2014/main" id="{FF1F13C2-F387-400B-9A6B-03F3114E7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8" name="Text Box 111">
            <a:extLst>
              <a:ext uri="{FF2B5EF4-FFF2-40B4-BE49-F238E27FC236}">
                <a16:creationId xmlns:a16="http://schemas.microsoft.com/office/drawing/2014/main" id="{4F96025B-F08C-4093-8D35-E7385ED5B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9" name="Text Box 112">
            <a:extLst>
              <a:ext uri="{FF2B5EF4-FFF2-40B4-BE49-F238E27FC236}">
                <a16:creationId xmlns:a16="http://schemas.microsoft.com/office/drawing/2014/main" id="{026B3035-B116-4D63-8456-905AB92D6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0" name="Text Box 113">
            <a:extLst>
              <a:ext uri="{FF2B5EF4-FFF2-40B4-BE49-F238E27FC236}">
                <a16:creationId xmlns:a16="http://schemas.microsoft.com/office/drawing/2014/main" id="{2EA2CFA9-F524-492B-B3AC-71CC2D9A4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1" name="Text Box 114">
            <a:extLst>
              <a:ext uri="{FF2B5EF4-FFF2-40B4-BE49-F238E27FC236}">
                <a16:creationId xmlns:a16="http://schemas.microsoft.com/office/drawing/2014/main" id="{C837504F-2CB1-45A5-8BEE-33BEDBEA4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2" name="Text Box 115">
            <a:extLst>
              <a:ext uri="{FF2B5EF4-FFF2-40B4-BE49-F238E27FC236}">
                <a16:creationId xmlns:a16="http://schemas.microsoft.com/office/drawing/2014/main" id="{03CB7FB5-168D-4C19-8269-A5D7E19A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3" name="Text Box 116">
            <a:extLst>
              <a:ext uri="{FF2B5EF4-FFF2-40B4-BE49-F238E27FC236}">
                <a16:creationId xmlns:a16="http://schemas.microsoft.com/office/drawing/2014/main" id="{95F9B1D3-6D06-4CCB-A927-3CD5C5E62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4" name="Text Box 117">
            <a:extLst>
              <a:ext uri="{FF2B5EF4-FFF2-40B4-BE49-F238E27FC236}">
                <a16:creationId xmlns:a16="http://schemas.microsoft.com/office/drawing/2014/main" id="{33079A84-0AC2-445B-8774-BD9BE5E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5" name="Text Box 118">
            <a:extLst>
              <a:ext uri="{FF2B5EF4-FFF2-40B4-BE49-F238E27FC236}">
                <a16:creationId xmlns:a16="http://schemas.microsoft.com/office/drawing/2014/main" id="{FBD73DB0-BCA0-46D5-83F3-7C210943B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6" name="Text Box 119">
            <a:extLst>
              <a:ext uri="{FF2B5EF4-FFF2-40B4-BE49-F238E27FC236}">
                <a16:creationId xmlns:a16="http://schemas.microsoft.com/office/drawing/2014/main" id="{B20A91C1-7FD5-4EDA-AE72-1782F7DBF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7" name="Text Box 120">
            <a:extLst>
              <a:ext uri="{FF2B5EF4-FFF2-40B4-BE49-F238E27FC236}">
                <a16:creationId xmlns:a16="http://schemas.microsoft.com/office/drawing/2014/main" id="{A66D7EB3-C751-402B-BEC2-C9FDFC666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8" name="Text Box 121">
            <a:extLst>
              <a:ext uri="{FF2B5EF4-FFF2-40B4-BE49-F238E27FC236}">
                <a16:creationId xmlns:a16="http://schemas.microsoft.com/office/drawing/2014/main" id="{D3A37650-EEB0-4F25-8AB9-D37D9E21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9" name="Text Box 122">
            <a:extLst>
              <a:ext uri="{FF2B5EF4-FFF2-40B4-BE49-F238E27FC236}">
                <a16:creationId xmlns:a16="http://schemas.microsoft.com/office/drawing/2014/main" id="{96360A66-1A4D-411D-B65E-C2391ED29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0" name="Text Box 123">
            <a:extLst>
              <a:ext uri="{FF2B5EF4-FFF2-40B4-BE49-F238E27FC236}">
                <a16:creationId xmlns:a16="http://schemas.microsoft.com/office/drawing/2014/main" id="{EB3F73D3-E7B1-4439-BCED-178F7FF8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1" name="Text Box 124">
            <a:extLst>
              <a:ext uri="{FF2B5EF4-FFF2-40B4-BE49-F238E27FC236}">
                <a16:creationId xmlns:a16="http://schemas.microsoft.com/office/drawing/2014/main" id="{482A813C-1580-41AC-92B2-84E9D00C4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2" name="Text Box 125">
            <a:extLst>
              <a:ext uri="{FF2B5EF4-FFF2-40B4-BE49-F238E27FC236}">
                <a16:creationId xmlns:a16="http://schemas.microsoft.com/office/drawing/2014/main" id="{44F98C45-78CB-495B-8879-5B1C00252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" name="Text Box 126">
            <a:extLst>
              <a:ext uri="{FF2B5EF4-FFF2-40B4-BE49-F238E27FC236}">
                <a16:creationId xmlns:a16="http://schemas.microsoft.com/office/drawing/2014/main" id="{C94AE75C-DC11-4C10-8415-1F006FEC7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" name="Text Box 127">
            <a:extLst>
              <a:ext uri="{FF2B5EF4-FFF2-40B4-BE49-F238E27FC236}">
                <a16:creationId xmlns:a16="http://schemas.microsoft.com/office/drawing/2014/main" id="{3FE001D2-A2B8-4BBE-A6BA-5CAF818DF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" name="Text Box 128">
            <a:extLst>
              <a:ext uri="{FF2B5EF4-FFF2-40B4-BE49-F238E27FC236}">
                <a16:creationId xmlns:a16="http://schemas.microsoft.com/office/drawing/2014/main" id="{21F3A45F-DFB9-47C5-B142-DAF9E453C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6" name="Text Box 129">
            <a:extLst>
              <a:ext uri="{FF2B5EF4-FFF2-40B4-BE49-F238E27FC236}">
                <a16:creationId xmlns:a16="http://schemas.microsoft.com/office/drawing/2014/main" id="{96C472FF-CA8A-4334-8A09-B04B2837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7" name="Text Box 130">
            <a:extLst>
              <a:ext uri="{FF2B5EF4-FFF2-40B4-BE49-F238E27FC236}">
                <a16:creationId xmlns:a16="http://schemas.microsoft.com/office/drawing/2014/main" id="{6D607F60-968D-4AE5-8DD2-8ADDEA2E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8" name="Text Box 131">
            <a:extLst>
              <a:ext uri="{FF2B5EF4-FFF2-40B4-BE49-F238E27FC236}">
                <a16:creationId xmlns:a16="http://schemas.microsoft.com/office/drawing/2014/main" id="{3211C479-391B-4385-AC27-77F49C3F3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9" name="Text Box 132">
            <a:extLst>
              <a:ext uri="{FF2B5EF4-FFF2-40B4-BE49-F238E27FC236}">
                <a16:creationId xmlns:a16="http://schemas.microsoft.com/office/drawing/2014/main" id="{62759378-DAA3-415A-8711-09AA97CA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0" name="Text Box 145">
            <a:extLst>
              <a:ext uri="{FF2B5EF4-FFF2-40B4-BE49-F238E27FC236}">
                <a16:creationId xmlns:a16="http://schemas.microsoft.com/office/drawing/2014/main" id="{ABDD85D7-3CC9-4EDE-A3D8-27BC2B41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1" name="Text Box 146">
            <a:extLst>
              <a:ext uri="{FF2B5EF4-FFF2-40B4-BE49-F238E27FC236}">
                <a16:creationId xmlns:a16="http://schemas.microsoft.com/office/drawing/2014/main" id="{32667630-5E45-437A-8D8C-489994D9A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2" name="Text Box 147">
            <a:extLst>
              <a:ext uri="{FF2B5EF4-FFF2-40B4-BE49-F238E27FC236}">
                <a16:creationId xmlns:a16="http://schemas.microsoft.com/office/drawing/2014/main" id="{E817505C-29A3-4B1F-9E7F-C3865F354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3" name="Text Box 148">
            <a:extLst>
              <a:ext uri="{FF2B5EF4-FFF2-40B4-BE49-F238E27FC236}">
                <a16:creationId xmlns:a16="http://schemas.microsoft.com/office/drawing/2014/main" id="{C9E27B17-F906-46A9-A36E-B29DA7B10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4" name="Text Box 149">
            <a:extLst>
              <a:ext uri="{FF2B5EF4-FFF2-40B4-BE49-F238E27FC236}">
                <a16:creationId xmlns:a16="http://schemas.microsoft.com/office/drawing/2014/main" id="{771FD27E-47FC-4A50-B62C-7BFFB72E5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5" name="Text Box 150">
            <a:extLst>
              <a:ext uri="{FF2B5EF4-FFF2-40B4-BE49-F238E27FC236}">
                <a16:creationId xmlns:a16="http://schemas.microsoft.com/office/drawing/2014/main" id="{81D84BA2-A9F8-4B2F-8F34-94047AB7C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6" name="Text Box 151">
            <a:extLst>
              <a:ext uri="{FF2B5EF4-FFF2-40B4-BE49-F238E27FC236}">
                <a16:creationId xmlns:a16="http://schemas.microsoft.com/office/drawing/2014/main" id="{C6B95AED-4282-43D7-B7FE-768E2540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7" name="Text Box 152">
            <a:extLst>
              <a:ext uri="{FF2B5EF4-FFF2-40B4-BE49-F238E27FC236}">
                <a16:creationId xmlns:a16="http://schemas.microsoft.com/office/drawing/2014/main" id="{6230D51E-5B00-4880-894E-914EA44C3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8" name="Text Box 153">
            <a:extLst>
              <a:ext uri="{FF2B5EF4-FFF2-40B4-BE49-F238E27FC236}">
                <a16:creationId xmlns:a16="http://schemas.microsoft.com/office/drawing/2014/main" id="{E3044558-0946-4E79-A0D4-7C45EE3AA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9" name="Text Box 154">
            <a:extLst>
              <a:ext uri="{FF2B5EF4-FFF2-40B4-BE49-F238E27FC236}">
                <a16:creationId xmlns:a16="http://schemas.microsoft.com/office/drawing/2014/main" id="{65A24AFF-EA00-4A6C-9A43-58006BE8D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0" name="Text Box 155">
            <a:extLst>
              <a:ext uri="{FF2B5EF4-FFF2-40B4-BE49-F238E27FC236}">
                <a16:creationId xmlns:a16="http://schemas.microsoft.com/office/drawing/2014/main" id="{F37ECB8E-2FB3-44DF-B895-A1F9F344F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1" name="Text Box 156">
            <a:extLst>
              <a:ext uri="{FF2B5EF4-FFF2-40B4-BE49-F238E27FC236}">
                <a16:creationId xmlns:a16="http://schemas.microsoft.com/office/drawing/2014/main" id="{25DA20D7-1555-4112-8CF3-72F25A8D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2" name="Text Box 157">
            <a:extLst>
              <a:ext uri="{FF2B5EF4-FFF2-40B4-BE49-F238E27FC236}">
                <a16:creationId xmlns:a16="http://schemas.microsoft.com/office/drawing/2014/main" id="{B0E0782D-D963-4C98-8171-554187F3A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3" name="Text Box 158">
            <a:extLst>
              <a:ext uri="{FF2B5EF4-FFF2-40B4-BE49-F238E27FC236}">
                <a16:creationId xmlns:a16="http://schemas.microsoft.com/office/drawing/2014/main" id="{356DABB1-952A-44DB-90E9-02289A89C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4" name="Text Box 159">
            <a:extLst>
              <a:ext uri="{FF2B5EF4-FFF2-40B4-BE49-F238E27FC236}">
                <a16:creationId xmlns:a16="http://schemas.microsoft.com/office/drawing/2014/main" id="{3AFF4649-C6F6-4207-B94E-BFD43A6FE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5" name="Text Box 160">
            <a:extLst>
              <a:ext uri="{FF2B5EF4-FFF2-40B4-BE49-F238E27FC236}">
                <a16:creationId xmlns:a16="http://schemas.microsoft.com/office/drawing/2014/main" id="{057C12DA-FB21-4D00-96A8-2A161891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6" name="Text Box 161">
            <a:extLst>
              <a:ext uri="{FF2B5EF4-FFF2-40B4-BE49-F238E27FC236}">
                <a16:creationId xmlns:a16="http://schemas.microsoft.com/office/drawing/2014/main" id="{F6A145C3-2F15-4D47-9EB8-3AD5AEF73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7" name="Text Box 162">
            <a:extLst>
              <a:ext uri="{FF2B5EF4-FFF2-40B4-BE49-F238E27FC236}">
                <a16:creationId xmlns:a16="http://schemas.microsoft.com/office/drawing/2014/main" id="{A7158C76-9E45-497B-BFD6-83B54A7C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8" name="Text Box 163">
            <a:extLst>
              <a:ext uri="{FF2B5EF4-FFF2-40B4-BE49-F238E27FC236}">
                <a16:creationId xmlns:a16="http://schemas.microsoft.com/office/drawing/2014/main" id="{C7F92FD7-EFDF-49DC-8266-B07A2A5E7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9" name="Text Box 164">
            <a:extLst>
              <a:ext uri="{FF2B5EF4-FFF2-40B4-BE49-F238E27FC236}">
                <a16:creationId xmlns:a16="http://schemas.microsoft.com/office/drawing/2014/main" id="{18117F42-6588-4520-9AED-3F59A0F24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0" name="Text Box 165">
            <a:extLst>
              <a:ext uri="{FF2B5EF4-FFF2-40B4-BE49-F238E27FC236}">
                <a16:creationId xmlns:a16="http://schemas.microsoft.com/office/drawing/2014/main" id="{97CF059F-23E8-49C8-BB35-776518AD2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1" name="Text Box 166">
            <a:extLst>
              <a:ext uri="{FF2B5EF4-FFF2-40B4-BE49-F238E27FC236}">
                <a16:creationId xmlns:a16="http://schemas.microsoft.com/office/drawing/2014/main" id="{6ECA8B0F-A095-4974-8ABD-A0C50C5C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2" name="Text Box 167">
            <a:extLst>
              <a:ext uri="{FF2B5EF4-FFF2-40B4-BE49-F238E27FC236}">
                <a16:creationId xmlns:a16="http://schemas.microsoft.com/office/drawing/2014/main" id="{8BEBBEDF-586D-4D56-9C2C-1FFCAF1D4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" name="Text Box 168">
            <a:extLst>
              <a:ext uri="{FF2B5EF4-FFF2-40B4-BE49-F238E27FC236}">
                <a16:creationId xmlns:a16="http://schemas.microsoft.com/office/drawing/2014/main" id="{E891C5C8-7726-4B5D-8894-8F4791A02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415007"/>
            <a:ext cx="200256" cy="4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4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5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6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7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8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9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0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1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2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3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4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5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6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7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8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9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0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1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2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3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4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5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6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7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8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9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0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33480"/>
            <a:ext cx="200256" cy="136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6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7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8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9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0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1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2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3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4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5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6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7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8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9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0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1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2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3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4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5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6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7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177596"/>
            <a:ext cx="200256" cy="1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8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9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0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1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2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3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4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5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6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7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8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9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0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1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2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3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4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5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8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9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0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1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49719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2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808" y="6786838"/>
            <a:ext cx="192839" cy="136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3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175" y="7013006"/>
            <a:ext cx="200256" cy="1378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4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1045" y="3025486"/>
            <a:ext cx="222506" cy="93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5" name="Text Box 45">
            <a:extLst>
              <a:ext uri="{FF2B5EF4-FFF2-40B4-BE49-F238E27FC236}">
                <a16:creationId xmlns:a16="http://schemas.microsoft.com/office/drawing/2014/main" id="{15F23626-AE98-4FC7-AA21-FCDBCC6EF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6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7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8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9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0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6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7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8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9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0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1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2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3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4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5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6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7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8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4668640"/>
            <a:ext cx="200256" cy="138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9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962" y="6458732"/>
            <a:ext cx="200256" cy="1388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0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808" y="7291259"/>
            <a:ext cx="192839" cy="1313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1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2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3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4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5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6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7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8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9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0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1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2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3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4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5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6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7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8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9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0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1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2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3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4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5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6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7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8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9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0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1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2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3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4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5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6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7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8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9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0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1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2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3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4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5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6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7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8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9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0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1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2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3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4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5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6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7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8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9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0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1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2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3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4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5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6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7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0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1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2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3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4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5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6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7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8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9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0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1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2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3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4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4125" y="3828008"/>
            <a:ext cx="200256" cy="139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5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0245" y="3025486"/>
            <a:ext cx="222506" cy="93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7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510</Words>
  <Application>Microsoft Office PowerPoint</Application>
  <PresentationFormat>Произвольный</PresentationFormat>
  <Paragraphs>364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</dc:title>
  <dc:creator>User</dc:creator>
  <cp:lastModifiedBy>BeDesign</cp:lastModifiedBy>
  <cp:revision>40</cp:revision>
  <dcterms:created xsi:type="dcterms:W3CDTF">2006-08-16T00:00:00Z</dcterms:created>
  <dcterms:modified xsi:type="dcterms:W3CDTF">2025-07-23T05:54:51Z</dcterms:modified>
  <dc:identifier>DAF592Vds-E</dc:identifier>
</cp:coreProperties>
</file>