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77" r:id="rId2"/>
  </p:sldIdLst>
  <p:sldSz cx="18288000" cy="10287000"/>
  <p:notesSz cx="6858000" cy="9144000"/>
  <p:embeddedFontLst>
    <p:embeddedFont>
      <p:font typeface="Calibri" panose="020F0502020204030204" pitchFamily="34" charset="0"/>
      <p:regular r:id="rId3"/>
      <p:bold r:id="rId4"/>
      <p:italic r:id="rId5"/>
      <p:boldItalic r:id="rId6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71" d="100"/>
          <a:sy n="71" d="100"/>
        </p:scale>
        <p:origin x="54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font" Target="fonts/font1.fntdata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4.fntdata"/><Relationship Id="rId5" Type="http://schemas.openxmlformats.org/officeDocument/2006/relationships/font" Target="fonts/font3.fntdata"/><Relationship Id="rId10" Type="http://schemas.openxmlformats.org/officeDocument/2006/relationships/tableStyles" Target="tableStyles.xml"/><Relationship Id="rId4" Type="http://schemas.openxmlformats.org/officeDocument/2006/relationships/font" Target="fonts/font2.fntdata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7/23/2025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45DA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4"/>
          <p:cNvSpPr/>
          <p:nvPr/>
        </p:nvSpPr>
        <p:spPr>
          <a:xfrm>
            <a:off x="14375486" y="3803840"/>
            <a:ext cx="10196686" cy="10196686"/>
          </a:xfrm>
          <a:custGeom>
            <a:avLst/>
            <a:gdLst/>
            <a:ahLst/>
            <a:cxnLst/>
            <a:rect l="l" t="t" r="r" b="b"/>
            <a:pathLst>
              <a:path w="10196686" h="10196686">
                <a:moveTo>
                  <a:pt x="0" y="0"/>
                </a:moveTo>
                <a:lnTo>
                  <a:pt x="10196685" y="0"/>
                </a:lnTo>
                <a:lnTo>
                  <a:pt x="10196685" y="10196686"/>
                </a:lnTo>
                <a:lnTo>
                  <a:pt x="0" y="1019668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29000"/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8" name="Freeform 8"/>
          <p:cNvSpPr/>
          <p:nvPr/>
        </p:nvSpPr>
        <p:spPr>
          <a:xfrm>
            <a:off x="13872057" y="-4878330"/>
            <a:ext cx="8414387" cy="8414387"/>
          </a:xfrm>
          <a:custGeom>
            <a:avLst/>
            <a:gdLst/>
            <a:ahLst/>
            <a:cxnLst/>
            <a:rect l="l" t="t" r="r" b="b"/>
            <a:pathLst>
              <a:path w="8414387" h="8414387">
                <a:moveTo>
                  <a:pt x="0" y="0"/>
                </a:moveTo>
                <a:lnTo>
                  <a:pt x="8414387" y="0"/>
                </a:lnTo>
                <a:lnTo>
                  <a:pt x="8414387" y="8414387"/>
                </a:lnTo>
                <a:lnTo>
                  <a:pt x="0" y="8414387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alphaModFix amt="29000"/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</p:sp>
      <p:sp>
        <p:nvSpPr>
          <p:cNvPr id="10" name="Text Box 50">
            <a:extLst>
              <a:ext uri="{FF2B5EF4-FFF2-40B4-BE49-F238E27FC236}">
                <a16:creationId xmlns:a16="http://schemas.microsoft.com/office/drawing/2014/main" id="{16DFE84E-49FD-4B47-9797-0B87D06C8E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348828"/>
            <a:ext cx="200058" cy="13531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1" name="Text Box 51">
            <a:extLst>
              <a:ext uri="{FF2B5EF4-FFF2-40B4-BE49-F238E27FC236}">
                <a16:creationId xmlns:a16="http://schemas.microsoft.com/office/drawing/2014/main" id="{42BA4F05-526F-4082-B42C-8EED3554A1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348828"/>
            <a:ext cx="200058" cy="13531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2" name="Text Box 52">
            <a:extLst>
              <a:ext uri="{FF2B5EF4-FFF2-40B4-BE49-F238E27FC236}">
                <a16:creationId xmlns:a16="http://schemas.microsoft.com/office/drawing/2014/main" id="{8AC11C16-DB03-4990-9A86-AC72C8D42C4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348828"/>
            <a:ext cx="200058" cy="13531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3" name="Text Box 53">
            <a:extLst>
              <a:ext uri="{FF2B5EF4-FFF2-40B4-BE49-F238E27FC236}">
                <a16:creationId xmlns:a16="http://schemas.microsoft.com/office/drawing/2014/main" id="{93CABBD1-03DD-40D7-B60E-714E4B46031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348828"/>
            <a:ext cx="200058" cy="13531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4" name="Text Box 54">
            <a:extLst>
              <a:ext uri="{FF2B5EF4-FFF2-40B4-BE49-F238E27FC236}">
                <a16:creationId xmlns:a16="http://schemas.microsoft.com/office/drawing/2014/main" id="{5A171188-7725-4CB3-B0C4-223CE3B71B2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348828"/>
            <a:ext cx="200058" cy="13531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5" name="Text Box 55">
            <a:extLst>
              <a:ext uri="{FF2B5EF4-FFF2-40B4-BE49-F238E27FC236}">
                <a16:creationId xmlns:a16="http://schemas.microsoft.com/office/drawing/2014/main" id="{A8F6308D-6383-47CB-A929-70D2353F435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348828"/>
            <a:ext cx="200058" cy="13531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6" name="Text Box 56">
            <a:extLst>
              <a:ext uri="{FF2B5EF4-FFF2-40B4-BE49-F238E27FC236}">
                <a16:creationId xmlns:a16="http://schemas.microsoft.com/office/drawing/2014/main" id="{9D5264F5-B75B-4E5A-83BE-E87949325F2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348828"/>
            <a:ext cx="200058" cy="13531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7" name="Text Box 57">
            <a:extLst>
              <a:ext uri="{FF2B5EF4-FFF2-40B4-BE49-F238E27FC236}">
                <a16:creationId xmlns:a16="http://schemas.microsoft.com/office/drawing/2014/main" id="{C4AD8DF2-061A-4E71-92C2-FB7B4FA4425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348828"/>
            <a:ext cx="200058" cy="13531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9" name="Text Box 58">
            <a:extLst>
              <a:ext uri="{FF2B5EF4-FFF2-40B4-BE49-F238E27FC236}">
                <a16:creationId xmlns:a16="http://schemas.microsoft.com/office/drawing/2014/main" id="{15C6F92A-6F51-4CB3-A95A-5AC33553F90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348828"/>
            <a:ext cx="200058" cy="13531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0" name="Text Box 59">
            <a:extLst>
              <a:ext uri="{FF2B5EF4-FFF2-40B4-BE49-F238E27FC236}">
                <a16:creationId xmlns:a16="http://schemas.microsoft.com/office/drawing/2014/main" id="{1407B407-5564-4B1D-AA4F-1D97D226D8E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348828"/>
            <a:ext cx="200058" cy="13531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1" name="Text Box 60">
            <a:extLst>
              <a:ext uri="{FF2B5EF4-FFF2-40B4-BE49-F238E27FC236}">
                <a16:creationId xmlns:a16="http://schemas.microsoft.com/office/drawing/2014/main" id="{FB7285BB-2B69-4359-8595-E9043364DBA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348828"/>
            <a:ext cx="200058" cy="13531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2" name="Text Box 61">
            <a:extLst>
              <a:ext uri="{FF2B5EF4-FFF2-40B4-BE49-F238E27FC236}">
                <a16:creationId xmlns:a16="http://schemas.microsoft.com/office/drawing/2014/main" id="{D507C772-80CC-40B6-9BC8-79FAD7824F2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348828"/>
            <a:ext cx="200058" cy="13531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3" name="Text Box 62">
            <a:extLst>
              <a:ext uri="{FF2B5EF4-FFF2-40B4-BE49-F238E27FC236}">
                <a16:creationId xmlns:a16="http://schemas.microsoft.com/office/drawing/2014/main" id="{801AD250-6179-46B4-BAD8-C2450B46525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348828"/>
            <a:ext cx="200058" cy="13531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4" name="Text Box 63">
            <a:extLst>
              <a:ext uri="{FF2B5EF4-FFF2-40B4-BE49-F238E27FC236}">
                <a16:creationId xmlns:a16="http://schemas.microsoft.com/office/drawing/2014/main" id="{578E7F86-018E-4B97-BF75-579C9FCC26D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348828"/>
            <a:ext cx="200058" cy="13531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5" name="Text Box 64">
            <a:extLst>
              <a:ext uri="{FF2B5EF4-FFF2-40B4-BE49-F238E27FC236}">
                <a16:creationId xmlns:a16="http://schemas.microsoft.com/office/drawing/2014/main" id="{91788B21-6D3E-40BC-A671-10179F5F412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348828"/>
            <a:ext cx="200058" cy="13531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6" name="Text Box 65">
            <a:extLst>
              <a:ext uri="{FF2B5EF4-FFF2-40B4-BE49-F238E27FC236}">
                <a16:creationId xmlns:a16="http://schemas.microsoft.com/office/drawing/2014/main" id="{30B25D0D-6D2C-4167-8BC6-1D19E4DF91A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348828"/>
            <a:ext cx="200058" cy="13531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7" name="Text Box 66">
            <a:extLst>
              <a:ext uri="{FF2B5EF4-FFF2-40B4-BE49-F238E27FC236}">
                <a16:creationId xmlns:a16="http://schemas.microsoft.com/office/drawing/2014/main" id="{B8388811-96B2-4978-BA1A-DF7B1287FD7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348828"/>
            <a:ext cx="200058" cy="13531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8" name="Text Box 67">
            <a:extLst>
              <a:ext uri="{FF2B5EF4-FFF2-40B4-BE49-F238E27FC236}">
                <a16:creationId xmlns:a16="http://schemas.microsoft.com/office/drawing/2014/main" id="{85DB2847-0C83-41F9-BCDB-A2FB270E466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348828"/>
            <a:ext cx="200058" cy="13531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9" name="Text Box 68">
            <a:extLst>
              <a:ext uri="{FF2B5EF4-FFF2-40B4-BE49-F238E27FC236}">
                <a16:creationId xmlns:a16="http://schemas.microsoft.com/office/drawing/2014/main" id="{E05CFDF0-5310-495F-B706-477FE0AF673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348828"/>
            <a:ext cx="200058" cy="13531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0" name="Text Box 69">
            <a:extLst>
              <a:ext uri="{FF2B5EF4-FFF2-40B4-BE49-F238E27FC236}">
                <a16:creationId xmlns:a16="http://schemas.microsoft.com/office/drawing/2014/main" id="{81345A07-9E1C-4738-AF40-0E445D5440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348828"/>
            <a:ext cx="200058" cy="13531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1" name="Text Box 70">
            <a:extLst>
              <a:ext uri="{FF2B5EF4-FFF2-40B4-BE49-F238E27FC236}">
                <a16:creationId xmlns:a16="http://schemas.microsoft.com/office/drawing/2014/main" id="{12F0A619-351E-419B-89AF-7D913B852B4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348828"/>
            <a:ext cx="200058" cy="13531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2" name="Text Box 71">
            <a:extLst>
              <a:ext uri="{FF2B5EF4-FFF2-40B4-BE49-F238E27FC236}">
                <a16:creationId xmlns:a16="http://schemas.microsoft.com/office/drawing/2014/main" id="{2B374F08-B73F-4A91-8C85-2E39AD5F6A5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348828"/>
            <a:ext cx="200058" cy="13531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3" name="Text Box 72">
            <a:extLst>
              <a:ext uri="{FF2B5EF4-FFF2-40B4-BE49-F238E27FC236}">
                <a16:creationId xmlns:a16="http://schemas.microsoft.com/office/drawing/2014/main" id="{034D60E3-69DD-435E-81B2-07ED723DA6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348828"/>
            <a:ext cx="200058" cy="13531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4" name="Text Box 73">
            <a:extLst>
              <a:ext uri="{FF2B5EF4-FFF2-40B4-BE49-F238E27FC236}">
                <a16:creationId xmlns:a16="http://schemas.microsoft.com/office/drawing/2014/main" id="{930463E0-D8A8-4B43-B8D3-DCA63823538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348828"/>
            <a:ext cx="200058" cy="13531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5" name="Text Box 74">
            <a:extLst>
              <a:ext uri="{FF2B5EF4-FFF2-40B4-BE49-F238E27FC236}">
                <a16:creationId xmlns:a16="http://schemas.microsoft.com/office/drawing/2014/main" id="{4B3C1529-5CF3-421F-ACCE-36189345E1E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348828"/>
            <a:ext cx="200058" cy="13531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6" name="Text Box 75">
            <a:extLst>
              <a:ext uri="{FF2B5EF4-FFF2-40B4-BE49-F238E27FC236}">
                <a16:creationId xmlns:a16="http://schemas.microsoft.com/office/drawing/2014/main" id="{696E5097-5D3A-4ED5-AABC-A13B1A285C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348828"/>
            <a:ext cx="200058" cy="13531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7" name="Text Box 76">
            <a:extLst>
              <a:ext uri="{FF2B5EF4-FFF2-40B4-BE49-F238E27FC236}">
                <a16:creationId xmlns:a16="http://schemas.microsoft.com/office/drawing/2014/main" id="{0265C910-C3D9-43C3-904B-ED793D6073C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348828"/>
            <a:ext cx="200058" cy="13531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8" name="Text Box 77">
            <a:extLst>
              <a:ext uri="{FF2B5EF4-FFF2-40B4-BE49-F238E27FC236}">
                <a16:creationId xmlns:a16="http://schemas.microsoft.com/office/drawing/2014/main" id="{738107B8-A361-4F6F-9147-3C99E79FE48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348828"/>
            <a:ext cx="200058" cy="13531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9" name="Text Box 78">
            <a:extLst>
              <a:ext uri="{FF2B5EF4-FFF2-40B4-BE49-F238E27FC236}">
                <a16:creationId xmlns:a16="http://schemas.microsoft.com/office/drawing/2014/main" id="{A31FC27E-CE81-4BDA-B3BF-EB9A16594D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348828"/>
            <a:ext cx="200058" cy="13531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0" name="Text Box 79">
            <a:extLst>
              <a:ext uri="{FF2B5EF4-FFF2-40B4-BE49-F238E27FC236}">
                <a16:creationId xmlns:a16="http://schemas.microsoft.com/office/drawing/2014/main" id="{E4FAF371-4EA6-48C0-BBB0-87C0A748BE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348828"/>
            <a:ext cx="200058" cy="13531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1" name="Text Box 80">
            <a:extLst>
              <a:ext uri="{FF2B5EF4-FFF2-40B4-BE49-F238E27FC236}">
                <a16:creationId xmlns:a16="http://schemas.microsoft.com/office/drawing/2014/main" id="{41C26290-4FFA-4241-BB51-E0255CFAE89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348828"/>
            <a:ext cx="200058" cy="13531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2" name="Text Box 81">
            <a:extLst>
              <a:ext uri="{FF2B5EF4-FFF2-40B4-BE49-F238E27FC236}">
                <a16:creationId xmlns:a16="http://schemas.microsoft.com/office/drawing/2014/main" id="{B26FB20A-2475-4F2E-9E77-9D6BD448453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348828"/>
            <a:ext cx="200058" cy="13531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3" name="Text Box 82">
            <a:extLst>
              <a:ext uri="{FF2B5EF4-FFF2-40B4-BE49-F238E27FC236}">
                <a16:creationId xmlns:a16="http://schemas.microsoft.com/office/drawing/2014/main" id="{AE3E2BE8-4952-4B3F-B498-16FAE7DC68D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348828"/>
            <a:ext cx="200058" cy="13531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4" name="Text Box 83">
            <a:extLst>
              <a:ext uri="{FF2B5EF4-FFF2-40B4-BE49-F238E27FC236}">
                <a16:creationId xmlns:a16="http://schemas.microsoft.com/office/drawing/2014/main" id="{981AAFC9-DB26-46AA-9954-2F7859112E1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348828"/>
            <a:ext cx="200058" cy="13531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5" name="Text Box 84">
            <a:extLst>
              <a:ext uri="{FF2B5EF4-FFF2-40B4-BE49-F238E27FC236}">
                <a16:creationId xmlns:a16="http://schemas.microsoft.com/office/drawing/2014/main" id="{3DA218B5-3A71-4EC2-9FD1-93BBF282AB1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348828"/>
            <a:ext cx="200058" cy="13531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6" name="Text Box 85">
            <a:extLst>
              <a:ext uri="{FF2B5EF4-FFF2-40B4-BE49-F238E27FC236}">
                <a16:creationId xmlns:a16="http://schemas.microsoft.com/office/drawing/2014/main" id="{37DD4908-4789-49B8-9A3B-6E7B449EFCF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348828"/>
            <a:ext cx="200058" cy="13531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7" name="Text Box 86">
            <a:extLst>
              <a:ext uri="{FF2B5EF4-FFF2-40B4-BE49-F238E27FC236}">
                <a16:creationId xmlns:a16="http://schemas.microsoft.com/office/drawing/2014/main" id="{FA172F0D-2B88-4974-A24B-58EFD592E61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348828"/>
            <a:ext cx="200058" cy="13531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8" name="Text Box 87">
            <a:extLst>
              <a:ext uri="{FF2B5EF4-FFF2-40B4-BE49-F238E27FC236}">
                <a16:creationId xmlns:a16="http://schemas.microsoft.com/office/drawing/2014/main" id="{ACE1586B-F2DE-488E-AE7A-D8EC02A6A14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348828"/>
            <a:ext cx="200058" cy="13531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9" name="Text Box 88">
            <a:extLst>
              <a:ext uri="{FF2B5EF4-FFF2-40B4-BE49-F238E27FC236}">
                <a16:creationId xmlns:a16="http://schemas.microsoft.com/office/drawing/2014/main" id="{4DC0F2AC-4C8C-4542-BE08-D361256150F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348828"/>
            <a:ext cx="200058" cy="13531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0" name="Text Box 89">
            <a:extLst>
              <a:ext uri="{FF2B5EF4-FFF2-40B4-BE49-F238E27FC236}">
                <a16:creationId xmlns:a16="http://schemas.microsoft.com/office/drawing/2014/main" id="{BBE43E62-2AF9-455A-8FB4-E69267F713C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348828"/>
            <a:ext cx="200058" cy="13531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1" name="Text Box 90">
            <a:extLst>
              <a:ext uri="{FF2B5EF4-FFF2-40B4-BE49-F238E27FC236}">
                <a16:creationId xmlns:a16="http://schemas.microsoft.com/office/drawing/2014/main" id="{FCAF38CE-255B-49C2-AF3B-9D5368566D9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348828"/>
            <a:ext cx="200058" cy="13531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2" name="Text Box 91">
            <a:extLst>
              <a:ext uri="{FF2B5EF4-FFF2-40B4-BE49-F238E27FC236}">
                <a16:creationId xmlns:a16="http://schemas.microsoft.com/office/drawing/2014/main" id="{6D91559D-D696-499C-96EC-C2D751987F4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348828"/>
            <a:ext cx="200058" cy="13531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3" name="Text Box 92">
            <a:extLst>
              <a:ext uri="{FF2B5EF4-FFF2-40B4-BE49-F238E27FC236}">
                <a16:creationId xmlns:a16="http://schemas.microsoft.com/office/drawing/2014/main" id="{1124ADC8-91ED-4A4F-8E72-56416BF5BF2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348828"/>
            <a:ext cx="200058" cy="13531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4" name="Text Box 93">
            <a:extLst>
              <a:ext uri="{FF2B5EF4-FFF2-40B4-BE49-F238E27FC236}">
                <a16:creationId xmlns:a16="http://schemas.microsoft.com/office/drawing/2014/main" id="{D34AB46D-4452-41B2-84AB-0574E80764A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348828"/>
            <a:ext cx="200058" cy="13531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5" name="Text Box 94">
            <a:extLst>
              <a:ext uri="{FF2B5EF4-FFF2-40B4-BE49-F238E27FC236}">
                <a16:creationId xmlns:a16="http://schemas.microsoft.com/office/drawing/2014/main" id="{DF40E125-ABB4-4D09-A62B-44FE040CB61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348828"/>
            <a:ext cx="200058" cy="13531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6" name="Text Box 95">
            <a:extLst>
              <a:ext uri="{FF2B5EF4-FFF2-40B4-BE49-F238E27FC236}">
                <a16:creationId xmlns:a16="http://schemas.microsoft.com/office/drawing/2014/main" id="{35C86394-633C-41B7-8A1C-C843B5EB3A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348828"/>
            <a:ext cx="200058" cy="13531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7" name="Text Box 96">
            <a:extLst>
              <a:ext uri="{FF2B5EF4-FFF2-40B4-BE49-F238E27FC236}">
                <a16:creationId xmlns:a16="http://schemas.microsoft.com/office/drawing/2014/main" id="{B01A300A-0658-44F2-B85C-CED32266BB3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348828"/>
            <a:ext cx="200058" cy="13531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8" name="Text Box 97">
            <a:extLst>
              <a:ext uri="{FF2B5EF4-FFF2-40B4-BE49-F238E27FC236}">
                <a16:creationId xmlns:a16="http://schemas.microsoft.com/office/drawing/2014/main" id="{F36211BB-3C38-4647-8CBA-DD09CEB7D09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348828"/>
            <a:ext cx="200058" cy="13531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9" name="Text Box 98">
            <a:extLst>
              <a:ext uri="{FF2B5EF4-FFF2-40B4-BE49-F238E27FC236}">
                <a16:creationId xmlns:a16="http://schemas.microsoft.com/office/drawing/2014/main" id="{A12F74D8-A410-4410-8D28-C6866EF971D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348828"/>
            <a:ext cx="200058" cy="13531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0" name="Text Box 99">
            <a:extLst>
              <a:ext uri="{FF2B5EF4-FFF2-40B4-BE49-F238E27FC236}">
                <a16:creationId xmlns:a16="http://schemas.microsoft.com/office/drawing/2014/main" id="{0C69F1E4-452A-436C-B37B-F7DBE4AF0D0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348828"/>
            <a:ext cx="200058" cy="13531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1" name="Text Box 100">
            <a:extLst>
              <a:ext uri="{FF2B5EF4-FFF2-40B4-BE49-F238E27FC236}">
                <a16:creationId xmlns:a16="http://schemas.microsoft.com/office/drawing/2014/main" id="{AF9D5473-BEC8-4E48-9017-FA80958AA3A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348828"/>
            <a:ext cx="200058" cy="13531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2" name="Text Box 101">
            <a:extLst>
              <a:ext uri="{FF2B5EF4-FFF2-40B4-BE49-F238E27FC236}">
                <a16:creationId xmlns:a16="http://schemas.microsoft.com/office/drawing/2014/main" id="{1E726FF3-47DD-40CE-A668-C5F4559743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348828"/>
            <a:ext cx="200058" cy="13531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3" name="Text Box 102">
            <a:extLst>
              <a:ext uri="{FF2B5EF4-FFF2-40B4-BE49-F238E27FC236}">
                <a16:creationId xmlns:a16="http://schemas.microsoft.com/office/drawing/2014/main" id="{C6BCFFDC-7004-40A9-A553-95F4975FD71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348828"/>
            <a:ext cx="200058" cy="13531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4" name="Text Box 103">
            <a:extLst>
              <a:ext uri="{FF2B5EF4-FFF2-40B4-BE49-F238E27FC236}">
                <a16:creationId xmlns:a16="http://schemas.microsoft.com/office/drawing/2014/main" id="{B7B40364-9358-4777-B7A1-6038126A77D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348828"/>
            <a:ext cx="200058" cy="13531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5" name="Text Box 104">
            <a:extLst>
              <a:ext uri="{FF2B5EF4-FFF2-40B4-BE49-F238E27FC236}">
                <a16:creationId xmlns:a16="http://schemas.microsoft.com/office/drawing/2014/main" id="{7754F73B-EFC2-464F-AA2F-DA2655D9ACF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348828"/>
            <a:ext cx="200058" cy="13531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6" name="Text Box 105">
            <a:extLst>
              <a:ext uri="{FF2B5EF4-FFF2-40B4-BE49-F238E27FC236}">
                <a16:creationId xmlns:a16="http://schemas.microsoft.com/office/drawing/2014/main" id="{A15910E0-6400-4E20-A826-1D9F3938521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348828"/>
            <a:ext cx="200058" cy="13531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7" name="Text Box 106">
            <a:extLst>
              <a:ext uri="{FF2B5EF4-FFF2-40B4-BE49-F238E27FC236}">
                <a16:creationId xmlns:a16="http://schemas.microsoft.com/office/drawing/2014/main" id="{2BAF8652-4126-4404-ACC8-F245A73233E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348828"/>
            <a:ext cx="200058" cy="13531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8" name="Text Box 107">
            <a:extLst>
              <a:ext uri="{FF2B5EF4-FFF2-40B4-BE49-F238E27FC236}">
                <a16:creationId xmlns:a16="http://schemas.microsoft.com/office/drawing/2014/main" id="{C002194B-5D65-4EFA-8280-5E7B950A9EC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348828"/>
            <a:ext cx="200058" cy="13531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9" name="Text Box 108">
            <a:extLst>
              <a:ext uri="{FF2B5EF4-FFF2-40B4-BE49-F238E27FC236}">
                <a16:creationId xmlns:a16="http://schemas.microsoft.com/office/drawing/2014/main" id="{E5288322-7829-4FDB-A34F-1953E215F0B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348828"/>
            <a:ext cx="200058" cy="13531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70" name="Text Box 109">
            <a:extLst>
              <a:ext uri="{FF2B5EF4-FFF2-40B4-BE49-F238E27FC236}">
                <a16:creationId xmlns:a16="http://schemas.microsoft.com/office/drawing/2014/main" id="{196942C7-BAB7-4B91-8654-4ECDB0C01A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348828"/>
            <a:ext cx="200058" cy="13531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71" name="Text Box 110">
            <a:extLst>
              <a:ext uri="{FF2B5EF4-FFF2-40B4-BE49-F238E27FC236}">
                <a16:creationId xmlns:a16="http://schemas.microsoft.com/office/drawing/2014/main" id="{BE92B580-D28E-460F-99E9-D17F4EAC654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348828"/>
            <a:ext cx="200058" cy="13531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72" name="Text Box 111">
            <a:extLst>
              <a:ext uri="{FF2B5EF4-FFF2-40B4-BE49-F238E27FC236}">
                <a16:creationId xmlns:a16="http://schemas.microsoft.com/office/drawing/2014/main" id="{74D0523D-FE8A-49FD-9DAC-F55ACA8186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348828"/>
            <a:ext cx="200058" cy="13531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73" name="Text Box 112">
            <a:extLst>
              <a:ext uri="{FF2B5EF4-FFF2-40B4-BE49-F238E27FC236}">
                <a16:creationId xmlns:a16="http://schemas.microsoft.com/office/drawing/2014/main" id="{D7C970F6-8401-4D6A-BBF6-6D08007BE9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348828"/>
            <a:ext cx="200058" cy="13531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74" name="Text Box 113">
            <a:extLst>
              <a:ext uri="{FF2B5EF4-FFF2-40B4-BE49-F238E27FC236}">
                <a16:creationId xmlns:a16="http://schemas.microsoft.com/office/drawing/2014/main" id="{D27F128F-21E4-466D-8467-E44EC5C97A1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348828"/>
            <a:ext cx="200058" cy="13531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75" name="Text Box 116">
            <a:extLst>
              <a:ext uri="{FF2B5EF4-FFF2-40B4-BE49-F238E27FC236}">
                <a16:creationId xmlns:a16="http://schemas.microsoft.com/office/drawing/2014/main" id="{4632839D-5F18-4DDA-A793-EB54C7C781B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348828"/>
            <a:ext cx="200058" cy="13531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76" name="Text Box 117">
            <a:extLst>
              <a:ext uri="{FF2B5EF4-FFF2-40B4-BE49-F238E27FC236}">
                <a16:creationId xmlns:a16="http://schemas.microsoft.com/office/drawing/2014/main" id="{E5F3868C-E88E-47A9-B12E-876DB63BA77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348828"/>
            <a:ext cx="200058" cy="13531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77" name="Text Box 118">
            <a:extLst>
              <a:ext uri="{FF2B5EF4-FFF2-40B4-BE49-F238E27FC236}">
                <a16:creationId xmlns:a16="http://schemas.microsoft.com/office/drawing/2014/main" id="{1966F4CD-F1C3-4ECA-A286-09950D60E1D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348828"/>
            <a:ext cx="200058" cy="13531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78" name="Text Box 119">
            <a:extLst>
              <a:ext uri="{FF2B5EF4-FFF2-40B4-BE49-F238E27FC236}">
                <a16:creationId xmlns:a16="http://schemas.microsoft.com/office/drawing/2014/main" id="{5BECB628-6B25-47D1-9EC9-97A12D58500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348828"/>
            <a:ext cx="200058" cy="13531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79" name="Text Box 120">
            <a:extLst>
              <a:ext uri="{FF2B5EF4-FFF2-40B4-BE49-F238E27FC236}">
                <a16:creationId xmlns:a16="http://schemas.microsoft.com/office/drawing/2014/main" id="{AD45FCEA-1B7B-4BED-AF54-245ABEDE872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348828"/>
            <a:ext cx="200058" cy="13531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80" name="Text Box 121">
            <a:extLst>
              <a:ext uri="{FF2B5EF4-FFF2-40B4-BE49-F238E27FC236}">
                <a16:creationId xmlns:a16="http://schemas.microsoft.com/office/drawing/2014/main" id="{297658DA-9486-4960-A318-3B190F33E14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348828"/>
            <a:ext cx="200058" cy="13531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81" name="Text Box 122">
            <a:extLst>
              <a:ext uri="{FF2B5EF4-FFF2-40B4-BE49-F238E27FC236}">
                <a16:creationId xmlns:a16="http://schemas.microsoft.com/office/drawing/2014/main" id="{A26D27EB-FDCA-440C-87C1-EA723AE3698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348828"/>
            <a:ext cx="200058" cy="13531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82" name="Text Box 123">
            <a:extLst>
              <a:ext uri="{FF2B5EF4-FFF2-40B4-BE49-F238E27FC236}">
                <a16:creationId xmlns:a16="http://schemas.microsoft.com/office/drawing/2014/main" id="{0BAF82B6-73BA-4B70-B797-A591FAB5940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348828"/>
            <a:ext cx="200058" cy="13531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83" name="Text Box 124">
            <a:extLst>
              <a:ext uri="{FF2B5EF4-FFF2-40B4-BE49-F238E27FC236}">
                <a16:creationId xmlns:a16="http://schemas.microsoft.com/office/drawing/2014/main" id="{FDC47E22-F82A-43B6-9E11-A45F6E02A30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348828"/>
            <a:ext cx="200058" cy="13531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84" name="Text Box 125">
            <a:extLst>
              <a:ext uri="{FF2B5EF4-FFF2-40B4-BE49-F238E27FC236}">
                <a16:creationId xmlns:a16="http://schemas.microsoft.com/office/drawing/2014/main" id="{BD2E44BD-3CB7-4A8C-8AA0-B91CF180488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348828"/>
            <a:ext cx="200058" cy="13531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85" name="Text Box 126">
            <a:extLst>
              <a:ext uri="{FF2B5EF4-FFF2-40B4-BE49-F238E27FC236}">
                <a16:creationId xmlns:a16="http://schemas.microsoft.com/office/drawing/2014/main" id="{0FF1C3C9-D5F3-4E64-A410-34C3FA1D450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348828"/>
            <a:ext cx="200058" cy="13531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86" name="Text Box 127">
            <a:extLst>
              <a:ext uri="{FF2B5EF4-FFF2-40B4-BE49-F238E27FC236}">
                <a16:creationId xmlns:a16="http://schemas.microsoft.com/office/drawing/2014/main" id="{4C43CAF4-4C6A-4562-A155-A3617090968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348828"/>
            <a:ext cx="200058" cy="13531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87" name="Text Box 128">
            <a:extLst>
              <a:ext uri="{FF2B5EF4-FFF2-40B4-BE49-F238E27FC236}">
                <a16:creationId xmlns:a16="http://schemas.microsoft.com/office/drawing/2014/main" id="{092F2ACA-54E3-411D-9348-721BA13B137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348828"/>
            <a:ext cx="200058" cy="13531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88" name="Text Box 129">
            <a:extLst>
              <a:ext uri="{FF2B5EF4-FFF2-40B4-BE49-F238E27FC236}">
                <a16:creationId xmlns:a16="http://schemas.microsoft.com/office/drawing/2014/main" id="{37623919-8F94-48A0-A059-734BCF39B95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348828"/>
            <a:ext cx="200058" cy="13531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89" name="Text Box 130">
            <a:extLst>
              <a:ext uri="{FF2B5EF4-FFF2-40B4-BE49-F238E27FC236}">
                <a16:creationId xmlns:a16="http://schemas.microsoft.com/office/drawing/2014/main" id="{05448FC4-9C52-4C6F-88EC-2201E69F9F0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348828"/>
            <a:ext cx="200058" cy="13531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90" name="Text Box 131">
            <a:extLst>
              <a:ext uri="{FF2B5EF4-FFF2-40B4-BE49-F238E27FC236}">
                <a16:creationId xmlns:a16="http://schemas.microsoft.com/office/drawing/2014/main" id="{6AF4CC0E-7396-45CE-B8CD-D2EEE11FD5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348828"/>
            <a:ext cx="200058" cy="13531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91" name="Text Box 132">
            <a:extLst>
              <a:ext uri="{FF2B5EF4-FFF2-40B4-BE49-F238E27FC236}">
                <a16:creationId xmlns:a16="http://schemas.microsoft.com/office/drawing/2014/main" id="{D4F81A45-DC83-4B9B-A4FD-CC3550C366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348828"/>
            <a:ext cx="200058" cy="13531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92" name="Text Box 133">
            <a:extLst>
              <a:ext uri="{FF2B5EF4-FFF2-40B4-BE49-F238E27FC236}">
                <a16:creationId xmlns:a16="http://schemas.microsoft.com/office/drawing/2014/main" id="{FC56A428-47D9-4A38-85DC-0E304C13016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348828"/>
            <a:ext cx="200058" cy="13531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93" name="Text Box 134">
            <a:extLst>
              <a:ext uri="{FF2B5EF4-FFF2-40B4-BE49-F238E27FC236}">
                <a16:creationId xmlns:a16="http://schemas.microsoft.com/office/drawing/2014/main" id="{9BD5D992-FC39-453E-93E6-F581A7AE62F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348828"/>
            <a:ext cx="200058" cy="13531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94" name="Text Box 135">
            <a:extLst>
              <a:ext uri="{FF2B5EF4-FFF2-40B4-BE49-F238E27FC236}">
                <a16:creationId xmlns:a16="http://schemas.microsoft.com/office/drawing/2014/main" id="{CF9CEC4E-4061-4423-A235-81F962CECE0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348828"/>
            <a:ext cx="200058" cy="13531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95" name="Text Box 136">
            <a:extLst>
              <a:ext uri="{FF2B5EF4-FFF2-40B4-BE49-F238E27FC236}">
                <a16:creationId xmlns:a16="http://schemas.microsoft.com/office/drawing/2014/main" id="{99A71C20-3CFF-44A5-B381-B09FB9D5DEA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348828"/>
            <a:ext cx="200058" cy="13531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96" name="Text Box 137">
            <a:extLst>
              <a:ext uri="{FF2B5EF4-FFF2-40B4-BE49-F238E27FC236}">
                <a16:creationId xmlns:a16="http://schemas.microsoft.com/office/drawing/2014/main" id="{02A7753E-66E7-4C09-AF30-03B2206D74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348828"/>
            <a:ext cx="200058" cy="13531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97" name="Text Box 138">
            <a:extLst>
              <a:ext uri="{FF2B5EF4-FFF2-40B4-BE49-F238E27FC236}">
                <a16:creationId xmlns:a16="http://schemas.microsoft.com/office/drawing/2014/main" id="{77120A4D-A460-4C6F-8DD1-47BD9516B75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348828"/>
            <a:ext cx="200058" cy="13531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98" name="Text Box 139">
            <a:extLst>
              <a:ext uri="{FF2B5EF4-FFF2-40B4-BE49-F238E27FC236}">
                <a16:creationId xmlns:a16="http://schemas.microsoft.com/office/drawing/2014/main" id="{4D81EE39-2EAA-4017-B1BA-D3782812F48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348828"/>
            <a:ext cx="200058" cy="13531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99" name="Text Box 1285">
            <a:extLst>
              <a:ext uri="{FF2B5EF4-FFF2-40B4-BE49-F238E27FC236}">
                <a16:creationId xmlns:a16="http://schemas.microsoft.com/office/drawing/2014/main" id="{A453C38D-6FF3-4D0C-A63F-A60614B6F76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00" name="Text Box 1286">
            <a:extLst>
              <a:ext uri="{FF2B5EF4-FFF2-40B4-BE49-F238E27FC236}">
                <a16:creationId xmlns:a16="http://schemas.microsoft.com/office/drawing/2014/main" id="{3A696189-2B41-43C8-B923-5D6D254752D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01" name="Text Box 1287">
            <a:extLst>
              <a:ext uri="{FF2B5EF4-FFF2-40B4-BE49-F238E27FC236}">
                <a16:creationId xmlns:a16="http://schemas.microsoft.com/office/drawing/2014/main" id="{82D03041-6E5F-4CED-93EE-C3FFAB0D9EB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02" name="Text Box 1288">
            <a:extLst>
              <a:ext uri="{FF2B5EF4-FFF2-40B4-BE49-F238E27FC236}">
                <a16:creationId xmlns:a16="http://schemas.microsoft.com/office/drawing/2014/main" id="{864F0BA0-879A-40DE-B01B-8D7EB0EBD8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03" name="Text Box 1289">
            <a:extLst>
              <a:ext uri="{FF2B5EF4-FFF2-40B4-BE49-F238E27FC236}">
                <a16:creationId xmlns:a16="http://schemas.microsoft.com/office/drawing/2014/main" id="{5EC20301-BD6A-4814-B4D5-2777FEEB0D2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04" name="Text Box 1290">
            <a:extLst>
              <a:ext uri="{FF2B5EF4-FFF2-40B4-BE49-F238E27FC236}">
                <a16:creationId xmlns:a16="http://schemas.microsoft.com/office/drawing/2014/main" id="{4ED2000A-D72A-4D51-8A2B-958131919BE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05" name="Text Box 1291">
            <a:extLst>
              <a:ext uri="{FF2B5EF4-FFF2-40B4-BE49-F238E27FC236}">
                <a16:creationId xmlns:a16="http://schemas.microsoft.com/office/drawing/2014/main" id="{15CA1517-3D5D-4D1A-A275-9CD07865DF0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06" name="Text Box 1292">
            <a:extLst>
              <a:ext uri="{FF2B5EF4-FFF2-40B4-BE49-F238E27FC236}">
                <a16:creationId xmlns:a16="http://schemas.microsoft.com/office/drawing/2014/main" id="{38910197-FB3A-4EA5-A021-50B713104E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07" name="Text Box 1293">
            <a:extLst>
              <a:ext uri="{FF2B5EF4-FFF2-40B4-BE49-F238E27FC236}">
                <a16:creationId xmlns:a16="http://schemas.microsoft.com/office/drawing/2014/main" id="{ECA291F6-4151-4581-B0A3-40E9304CF1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08" name="Text Box 1294">
            <a:extLst>
              <a:ext uri="{FF2B5EF4-FFF2-40B4-BE49-F238E27FC236}">
                <a16:creationId xmlns:a16="http://schemas.microsoft.com/office/drawing/2014/main" id="{BEF2DDD9-195E-4742-AD27-18966C54A42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09" name="Text Box 1295">
            <a:extLst>
              <a:ext uri="{FF2B5EF4-FFF2-40B4-BE49-F238E27FC236}">
                <a16:creationId xmlns:a16="http://schemas.microsoft.com/office/drawing/2014/main" id="{E3CD1D9D-389A-410A-8D7E-4E93867B15E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10" name="Text Box 1296">
            <a:extLst>
              <a:ext uri="{FF2B5EF4-FFF2-40B4-BE49-F238E27FC236}">
                <a16:creationId xmlns:a16="http://schemas.microsoft.com/office/drawing/2014/main" id="{71D47269-B2AC-4DCE-B5BF-BF1CD776AB1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11" name="Text Box 1309">
            <a:extLst>
              <a:ext uri="{FF2B5EF4-FFF2-40B4-BE49-F238E27FC236}">
                <a16:creationId xmlns:a16="http://schemas.microsoft.com/office/drawing/2014/main" id="{89C61A16-0E43-4881-B117-EA3078DDFDE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12" name="Text Box 1310">
            <a:extLst>
              <a:ext uri="{FF2B5EF4-FFF2-40B4-BE49-F238E27FC236}">
                <a16:creationId xmlns:a16="http://schemas.microsoft.com/office/drawing/2014/main" id="{88CF7201-B79D-4AEA-AD21-2CC67BA96B0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13" name="Text Box 1311">
            <a:extLst>
              <a:ext uri="{FF2B5EF4-FFF2-40B4-BE49-F238E27FC236}">
                <a16:creationId xmlns:a16="http://schemas.microsoft.com/office/drawing/2014/main" id="{DB84D505-16BA-4A7F-B1C1-A0FFF544529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14" name="Text Box 1312">
            <a:extLst>
              <a:ext uri="{FF2B5EF4-FFF2-40B4-BE49-F238E27FC236}">
                <a16:creationId xmlns:a16="http://schemas.microsoft.com/office/drawing/2014/main" id="{9C713BC4-3EED-4A15-9326-0C12E86ADAF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15" name="Text Box 1313">
            <a:extLst>
              <a:ext uri="{FF2B5EF4-FFF2-40B4-BE49-F238E27FC236}">
                <a16:creationId xmlns:a16="http://schemas.microsoft.com/office/drawing/2014/main" id="{59B35AA5-A639-454A-8E1F-0F5B72FEE57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16" name="Text Box 1314">
            <a:extLst>
              <a:ext uri="{FF2B5EF4-FFF2-40B4-BE49-F238E27FC236}">
                <a16:creationId xmlns:a16="http://schemas.microsoft.com/office/drawing/2014/main" id="{5125B930-7C1D-4664-BE43-D27B1B90A18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17" name="Text Box 1315">
            <a:extLst>
              <a:ext uri="{FF2B5EF4-FFF2-40B4-BE49-F238E27FC236}">
                <a16:creationId xmlns:a16="http://schemas.microsoft.com/office/drawing/2014/main" id="{9C56B700-B714-46DB-8FF6-1011CB88F74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18" name="Text Box 1316">
            <a:extLst>
              <a:ext uri="{FF2B5EF4-FFF2-40B4-BE49-F238E27FC236}">
                <a16:creationId xmlns:a16="http://schemas.microsoft.com/office/drawing/2014/main" id="{11B0577A-4731-4052-B533-A2675BBE516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19" name="Text Box 1317">
            <a:extLst>
              <a:ext uri="{FF2B5EF4-FFF2-40B4-BE49-F238E27FC236}">
                <a16:creationId xmlns:a16="http://schemas.microsoft.com/office/drawing/2014/main" id="{96AA5B63-17B6-45D8-875C-2B41FF973CF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20" name="Text Box 1318">
            <a:extLst>
              <a:ext uri="{FF2B5EF4-FFF2-40B4-BE49-F238E27FC236}">
                <a16:creationId xmlns:a16="http://schemas.microsoft.com/office/drawing/2014/main" id="{7BF301E4-877A-4DE4-8FBB-9019514B6CF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21" name="Text Box 1319">
            <a:extLst>
              <a:ext uri="{FF2B5EF4-FFF2-40B4-BE49-F238E27FC236}">
                <a16:creationId xmlns:a16="http://schemas.microsoft.com/office/drawing/2014/main" id="{B93C7A5C-487E-45BD-9DDD-EE4ACBC7359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22" name="Text Box 1320">
            <a:extLst>
              <a:ext uri="{FF2B5EF4-FFF2-40B4-BE49-F238E27FC236}">
                <a16:creationId xmlns:a16="http://schemas.microsoft.com/office/drawing/2014/main" id="{419842FC-BDC6-4137-B63A-7D6E24F6B00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23" name="Text Box 1321">
            <a:extLst>
              <a:ext uri="{FF2B5EF4-FFF2-40B4-BE49-F238E27FC236}">
                <a16:creationId xmlns:a16="http://schemas.microsoft.com/office/drawing/2014/main" id="{D76F2F94-4228-4C24-AF5D-8D103611D87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24" name="Text Box 1322">
            <a:extLst>
              <a:ext uri="{FF2B5EF4-FFF2-40B4-BE49-F238E27FC236}">
                <a16:creationId xmlns:a16="http://schemas.microsoft.com/office/drawing/2014/main" id="{5CD8351D-427F-4A6E-B548-24AFFF61A27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25" name="Text Box 1323">
            <a:extLst>
              <a:ext uri="{FF2B5EF4-FFF2-40B4-BE49-F238E27FC236}">
                <a16:creationId xmlns:a16="http://schemas.microsoft.com/office/drawing/2014/main" id="{6BD06CF2-4DB2-4258-B7C9-945394C6E26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26" name="Text Box 1324">
            <a:extLst>
              <a:ext uri="{FF2B5EF4-FFF2-40B4-BE49-F238E27FC236}">
                <a16:creationId xmlns:a16="http://schemas.microsoft.com/office/drawing/2014/main" id="{3B83D98C-433D-4533-B1F8-097334CAA9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27" name="Text Box 1325">
            <a:extLst>
              <a:ext uri="{FF2B5EF4-FFF2-40B4-BE49-F238E27FC236}">
                <a16:creationId xmlns:a16="http://schemas.microsoft.com/office/drawing/2014/main" id="{BDE6F55F-669C-4E9D-BA65-337BBBC178C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28" name="Text Box 1326">
            <a:extLst>
              <a:ext uri="{FF2B5EF4-FFF2-40B4-BE49-F238E27FC236}">
                <a16:creationId xmlns:a16="http://schemas.microsoft.com/office/drawing/2014/main" id="{8DEC6A39-5E40-4DB0-B030-AEFEEEFC8EC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29" name="Text Box 1327">
            <a:extLst>
              <a:ext uri="{FF2B5EF4-FFF2-40B4-BE49-F238E27FC236}">
                <a16:creationId xmlns:a16="http://schemas.microsoft.com/office/drawing/2014/main" id="{548A23C5-D38E-4FE8-83EF-379DDDA54D7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30" name="Text Box 1328">
            <a:extLst>
              <a:ext uri="{FF2B5EF4-FFF2-40B4-BE49-F238E27FC236}">
                <a16:creationId xmlns:a16="http://schemas.microsoft.com/office/drawing/2014/main" id="{0D04F10E-1F02-4309-B1EE-15D4D678352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31" name="Text Box 1329">
            <a:extLst>
              <a:ext uri="{FF2B5EF4-FFF2-40B4-BE49-F238E27FC236}">
                <a16:creationId xmlns:a16="http://schemas.microsoft.com/office/drawing/2014/main" id="{9D53F132-7308-4560-BA2D-B915B7FD9C0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32" name="Text Box 1330">
            <a:extLst>
              <a:ext uri="{FF2B5EF4-FFF2-40B4-BE49-F238E27FC236}">
                <a16:creationId xmlns:a16="http://schemas.microsoft.com/office/drawing/2014/main" id="{1CA72044-7B5F-49FB-8806-79D0115A38B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33" name="Text Box 1331">
            <a:extLst>
              <a:ext uri="{FF2B5EF4-FFF2-40B4-BE49-F238E27FC236}">
                <a16:creationId xmlns:a16="http://schemas.microsoft.com/office/drawing/2014/main" id="{8D288F89-6F9A-4E18-BA94-796B79306E6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34" name="Text Box 1332">
            <a:extLst>
              <a:ext uri="{FF2B5EF4-FFF2-40B4-BE49-F238E27FC236}">
                <a16:creationId xmlns:a16="http://schemas.microsoft.com/office/drawing/2014/main" id="{A0F1C0F7-185C-4D27-9E03-5D9E0463DC3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35" name="Text Box 1345">
            <a:extLst>
              <a:ext uri="{FF2B5EF4-FFF2-40B4-BE49-F238E27FC236}">
                <a16:creationId xmlns:a16="http://schemas.microsoft.com/office/drawing/2014/main" id="{BA8AF50F-22EF-4371-A371-6B8E3EB2EF6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36" name="Text Box 1346">
            <a:extLst>
              <a:ext uri="{FF2B5EF4-FFF2-40B4-BE49-F238E27FC236}">
                <a16:creationId xmlns:a16="http://schemas.microsoft.com/office/drawing/2014/main" id="{1D2143A0-DF78-4AD9-BEDD-AB20EEB9348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37" name="Text Box 1347">
            <a:extLst>
              <a:ext uri="{FF2B5EF4-FFF2-40B4-BE49-F238E27FC236}">
                <a16:creationId xmlns:a16="http://schemas.microsoft.com/office/drawing/2014/main" id="{F6573F31-DAFB-415E-A7C5-E8F72EC346D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38" name="Text Box 1348">
            <a:extLst>
              <a:ext uri="{FF2B5EF4-FFF2-40B4-BE49-F238E27FC236}">
                <a16:creationId xmlns:a16="http://schemas.microsoft.com/office/drawing/2014/main" id="{721A8D1A-2C23-4F3E-B87A-83BDB7F560F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39" name="Text Box 1349">
            <a:extLst>
              <a:ext uri="{FF2B5EF4-FFF2-40B4-BE49-F238E27FC236}">
                <a16:creationId xmlns:a16="http://schemas.microsoft.com/office/drawing/2014/main" id="{4E8D8CEE-4B86-47A0-B23C-B5E5596044C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40" name="Text Box 1350">
            <a:extLst>
              <a:ext uri="{FF2B5EF4-FFF2-40B4-BE49-F238E27FC236}">
                <a16:creationId xmlns:a16="http://schemas.microsoft.com/office/drawing/2014/main" id="{0F981237-235C-4ADD-A62E-823563B639E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41" name="Text Box 1351">
            <a:extLst>
              <a:ext uri="{FF2B5EF4-FFF2-40B4-BE49-F238E27FC236}">
                <a16:creationId xmlns:a16="http://schemas.microsoft.com/office/drawing/2014/main" id="{16A9C602-AFA5-4759-9099-5C26CAECA2C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42" name="Text Box 1352">
            <a:extLst>
              <a:ext uri="{FF2B5EF4-FFF2-40B4-BE49-F238E27FC236}">
                <a16:creationId xmlns:a16="http://schemas.microsoft.com/office/drawing/2014/main" id="{EA4E9E74-709E-41BD-B28C-4C66D31B962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43" name="Text Box 1353">
            <a:extLst>
              <a:ext uri="{FF2B5EF4-FFF2-40B4-BE49-F238E27FC236}">
                <a16:creationId xmlns:a16="http://schemas.microsoft.com/office/drawing/2014/main" id="{A0B59E98-33FC-4C5F-B339-323510D4A64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44" name="Text Box 1354">
            <a:extLst>
              <a:ext uri="{FF2B5EF4-FFF2-40B4-BE49-F238E27FC236}">
                <a16:creationId xmlns:a16="http://schemas.microsoft.com/office/drawing/2014/main" id="{6F239E62-04CA-4B1B-A62A-CD7A2145F02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45" name="Text Box 1355">
            <a:extLst>
              <a:ext uri="{FF2B5EF4-FFF2-40B4-BE49-F238E27FC236}">
                <a16:creationId xmlns:a16="http://schemas.microsoft.com/office/drawing/2014/main" id="{0154E11B-EE06-42FA-87A3-CF9071697BB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46" name="Text Box 1356">
            <a:extLst>
              <a:ext uri="{FF2B5EF4-FFF2-40B4-BE49-F238E27FC236}">
                <a16:creationId xmlns:a16="http://schemas.microsoft.com/office/drawing/2014/main" id="{90947170-E5EF-47AC-9AAA-D53F0B66A0F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47" name="Text Box 1357">
            <a:extLst>
              <a:ext uri="{FF2B5EF4-FFF2-40B4-BE49-F238E27FC236}">
                <a16:creationId xmlns:a16="http://schemas.microsoft.com/office/drawing/2014/main" id="{CFEDB3E2-3FED-4240-9A6A-60243E345EF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48" name="Text Box 1358">
            <a:extLst>
              <a:ext uri="{FF2B5EF4-FFF2-40B4-BE49-F238E27FC236}">
                <a16:creationId xmlns:a16="http://schemas.microsoft.com/office/drawing/2014/main" id="{FFDA448F-32FA-46E6-B855-262088BBBD3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49" name="Text Box 1359">
            <a:extLst>
              <a:ext uri="{FF2B5EF4-FFF2-40B4-BE49-F238E27FC236}">
                <a16:creationId xmlns:a16="http://schemas.microsoft.com/office/drawing/2014/main" id="{68CBC5CD-1A6B-4FDC-8942-64BF2FC3D1C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50" name="Text Box 1360">
            <a:extLst>
              <a:ext uri="{FF2B5EF4-FFF2-40B4-BE49-F238E27FC236}">
                <a16:creationId xmlns:a16="http://schemas.microsoft.com/office/drawing/2014/main" id="{C8C0A480-CC45-4AEA-B5DA-67B57D13FAE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51" name="Text Box 1361">
            <a:extLst>
              <a:ext uri="{FF2B5EF4-FFF2-40B4-BE49-F238E27FC236}">
                <a16:creationId xmlns:a16="http://schemas.microsoft.com/office/drawing/2014/main" id="{D0A667B1-2BA5-4658-BD80-31A420CF16B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52" name="Text Box 1362">
            <a:extLst>
              <a:ext uri="{FF2B5EF4-FFF2-40B4-BE49-F238E27FC236}">
                <a16:creationId xmlns:a16="http://schemas.microsoft.com/office/drawing/2014/main" id="{B6D6917B-85CB-4A28-82D9-93748B3E1EE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53" name="Text Box 1363">
            <a:extLst>
              <a:ext uri="{FF2B5EF4-FFF2-40B4-BE49-F238E27FC236}">
                <a16:creationId xmlns:a16="http://schemas.microsoft.com/office/drawing/2014/main" id="{A18F19C7-F848-439D-9A22-516EC40293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54" name="Text Box 1364">
            <a:extLst>
              <a:ext uri="{FF2B5EF4-FFF2-40B4-BE49-F238E27FC236}">
                <a16:creationId xmlns:a16="http://schemas.microsoft.com/office/drawing/2014/main" id="{47CFE456-7552-4358-BC1C-2FB0A8885DB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55" name="Text Box 1365">
            <a:extLst>
              <a:ext uri="{FF2B5EF4-FFF2-40B4-BE49-F238E27FC236}">
                <a16:creationId xmlns:a16="http://schemas.microsoft.com/office/drawing/2014/main" id="{5FB6BF21-A236-4C37-9663-63DEF81C4B3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56" name="Text Box 1366">
            <a:extLst>
              <a:ext uri="{FF2B5EF4-FFF2-40B4-BE49-F238E27FC236}">
                <a16:creationId xmlns:a16="http://schemas.microsoft.com/office/drawing/2014/main" id="{21E2D603-967A-4A09-AE85-C78ED1B56E9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57" name="Text Box 1367">
            <a:extLst>
              <a:ext uri="{FF2B5EF4-FFF2-40B4-BE49-F238E27FC236}">
                <a16:creationId xmlns:a16="http://schemas.microsoft.com/office/drawing/2014/main" id="{A9CB8E35-C973-4F21-9AA5-50B3B3B08EB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58" name="Text Box 1368">
            <a:extLst>
              <a:ext uri="{FF2B5EF4-FFF2-40B4-BE49-F238E27FC236}">
                <a16:creationId xmlns:a16="http://schemas.microsoft.com/office/drawing/2014/main" id="{81EE7591-8AC6-4588-BD55-DF7F6AB783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59" name="Text Box 1381">
            <a:extLst>
              <a:ext uri="{FF2B5EF4-FFF2-40B4-BE49-F238E27FC236}">
                <a16:creationId xmlns:a16="http://schemas.microsoft.com/office/drawing/2014/main" id="{794EC36E-81B3-43D2-BDF4-D510039E37C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60" name="Text Box 1382">
            <a:extLst>
              <a:ext uri="{FF2B5EF4-FFF2-40B4-BE49-F238E27FC236}">
                <a16:creationId xmlns:a16="http://schemas.microsoft.com/office/drawing/2014/main" id="{C7FA9BCC-5242-4B93-ACA4-5AA460F88EA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61" name="Text Box 1383">
            <a:extLst>
              <a:ext uri="{FF2B5EF4-FFF2-40B4-BE49-F238E27FC236}">
                <a16:creationId xmlns:a16="http://schemas.microsoft.com/office/drawing/2014/main" id="{0E3DADB9-007A-40DB-87D4-A5D7F3CE1D0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62" name="Text Box 1384">
            <a:extLst>
              <a:ext uri="{FF2B5EF4-FFF2-40B4-BE49-F238E27FC236}">
                <a16:creationId xmlns:a16="http://schemas.microsoft.com/office/drawing/2014/main" id="{73109A4E-F5D5-4F7D-88AC-ECEF1075E36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63" name="Text Box 1385">
            <a:extLst>
              <a:ext uri="{FF2B5EF4-FFF2-40B4-BE49-F238E27FC236}">
                <a16:creationId xmlns:a16="http://schemas.microsoft.com/office/drawing/2014/main" id="{A789BE4F-788E-493B-B1C9-472E8F00CFF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64" name="Text Box 1386">
            <a:extLst>
              <a:ext uri="{FF2B5EF4-FFF2-40B4-BE49-F238E27FC236}">
                <a16:creationId xmlns:a16="http://schemas.microsoft.com/office/drawing/2014/main" id="{18F4F234-7897-4EBB-A99B-E166ED939E5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65" name="Text Box 1387">
            <a:extLst>
              <a:ext uri="{FF2B5EF4-FFF2-40B4-BE49-F238E27FC236}">
                <a16:creationId xmlns:a16="http://schemas.microsoft.com/office/drawing/2014/main" id="{E86C0A75-85B6-4103-8825-E6DC351C24E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66" name="Text Box 1388">
            <a:extLst>
              <a:ext uri="{FF2B5EF4-FFF2-40B4-BE49-F238E27FC236}">
                <a16:creationId xmlns:a16="http://schemas.microsoft.com/office/drawing/2014/main" id="{AD91170C-E64D-4D21-9358-F3BFF6B7F2D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67" name="Text Box 1389">
            <a:extLst>
              <a:ext uri="{FF2B5EF4-FFF2-40B4-BE49-F238E27FC236}">
                <a16:creationId xmlns:a16="http://schemas.microsoft.com/office/drawing/2014/main" id="{900067F4-F600-46DE-B560-C548569CF04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68" name="Text Box 1390">
            <a:extLst>
              <a:ext uri="{FF2B5EF4-FFF2-40B4-BE49-F238E27FC236}">
                <a16:creationId xmlns:a16="http://schemas.microsoft.com/office/drawing/2014/main" id="{A9693D55-6A49-4527-9D09-5B35012B484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69" name="Text Box 1391">
            <a:extLst>
              <a:ext uri="{FF2B5EF4-FFF2-40B4-BE49-F238E27FC236}">
                <a16:creationId xmlns:a16="http://schemas.microsoft.com/office/drawing/2014/main" id="{CCBDF045-0BDD-4AED-9315-FBCED988E30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70" name="Text Box 1392">
            <a:extLst>
              <a:ext uri="{FF2B5EF4-FFF2-40B4-BE49-F238E27FC236}">
                <a16:creationId xmlns:a16="http://schemas.microsoft.com/office/drawing/2014/main" id="{6B9163FE-117F-4432-A345-1F646D0A59B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71" name="Text Box 1393">
            <a:extLst>
              <a:ext uri="{FF2B5EF4-FFF2-40B4-BE49-F238E27FC236}">
                <a16:creationId xmlns:a16="http://schemas.microsoft.com/office/drawing/2014/main" id="{CA5D9117-49CA-4704-AB38-94E11B26211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72" name="Text Box 1394">
            <a:extLst>
              <a:ext uri="{FF2B5EF4-FFF2-40B4-BE49-F238E27FC236}">
                <a16:creationId xmlns:a16="http://schemas.microsoft.com/office/drawing/2014/main" id="{9C682805-C71C-4B10-AEA5-B03B5506897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73" name="Text Box 1395">
            <a:extLst>
              <a:ext uri="{FF2B5EF4-FFF2-40B4-BE49-F238E27FC236}">
                <a16:creationId xmlns:a16="http://schemas.microsoft.com/office/drawing/2014/main" id="{C1D96284-CB93-45D8-A5AC-2444E7AACCA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74" name="Text Box 1396">
            <a:extLst>
              <a:ext uri="{FF2B5EF4-FFF2-40B4-BE49-F238E27FC236}">
                <a16:creationId xmlns:a16="http://schemas.microsoft.com/office/drawing/2014/main" id="{8C0B33AB-8559-4F4C-9F12-A29856E4CD2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75" name="Text Box 1397">
            <a:extLst>
              <a:ext uri="{FF2B5EF4-FFF2-40B4-BE49-F238E27FC236}">
                <a16:creationId xmlns:a16="http://schemas.microsoft.com/office/drawing/2014/main" id="{9A207B48-DC48-4FEA-BC53-EC5AB55B56D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76" name="Text Box 1398">
            <a:extLst>
              <a:ext uri="{FF2B5EF4-FFF2-40B4-BE49-F238E27FC236}">
                <a16:creationId xmlns:a16="http://schemas.microsoft.com/office/drawing/2014/main" id="{16F25EEB-9918-472B-9695-2FB7338FEAC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77" name="Text Box 1399">
            <a:extLst>
              <a:ext uri="{FF2B5EF4-FFF2-40B4-BE49-F238E27FC236}">
                <a16:creationId xmlns:a16="http://schemas.microsoft.com/office/drawing/2014/main" id="{30737FDD-6396-4912-9A83-8DF5550BBEC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78" name="Text Box 1400">
            <a:extLst>
              <a:ext uri="{FF2B5EF4-FFF2-40B4-BE49-F238E27FC236}">
                <a16:creationId xmlns:a16="http://schemas.microsoft.com/office/drawing/2014/main" id="{7C8909CE-9762-4DBA-823F-F23561D157E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79" name="Text Box 1401">
            <a:extLst>
              <a:ext uri="{FF2B5EF4-FFF2-40B4-BE49-F238E27FC236}">
                <a16:creationId xmlns:a16="http://schemas.microsoft.com/office/drawing/2014/main" id="{094244CD-91C4-427D-84FD-4635866DA93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80" name="Text Box 1402">
            <a:extLst>
              <a:ext uri="{FF2B5EF4-FFF2-40B4-BE49-F238E27FC236}">
                <a16:creationId xmlns:a16="http://schemas.microsoft.com/office/drawing/2014/main" id="{BB2E3D9D-A6B5-4378-A637-FD34F3D37C7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81" name="Text Box 1403">
            <a:extLst>
              <a:ext uri="{FF2B5EF4-FFF2-40B4-BE49-F238E27FC236}">
                <a16:creationId xmlns:a16="http://schemas.microsoft.com/office/drawing/2014/main" id="{E6F18A01-F779-4C9C-8127-CB0774C686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82" name="Text Box 1404">
            <a:extLst>
              <a:ext uri="{FF2B5EF4-FFF2-40B4-BE49-F238E27FC236}">
                <a16:creationId xmlns:a16="http://schemas.microsoft.com/office/drawing/2014/main" id="{52B3A96B-1486-4C68-80E9-78B69B355E9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83" name="Text Box 1417">
            <a:extLst>
              <a:ext uri="{FF2B5EF4-FFF2-40B4-BE49-F238E27FC236}">
                <a16:creationId xmlns:a16="http://schemas.microsoft.com/office/drawing/2014/main" id="{D70D6BF8-F249-47EC-A361-B2F8C1EAE35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84" name="Text Box 1418">
            <a:extLst>
              <a:ext uri="{FF2B5EF4-FFF2-40B4-BE49-F238E27FC236}">
                <a16:creationId xmlns:a16="http://schemas.microsoft.com/office/drawing/2014/main" id="{D07FB9F0-CFC8-4B2F-9BBF-0FE3E901A32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85" name="Text Box 1419">
            <a:extLst>
              <a:ext uri="{FF2B5EF4-FFF2-40B4-BE49-F238E27FC236}">
                <a16:creationId xmlns:a16="http://schemas.microsoft.com/office/drawing/2014/main" id="{CF732D24-377F-4972-B97D-1727F5CEF3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86" name="Text Box 1420">
            <a:extLst>
              <a:ext uri="{FF2B5EF4-FFF2-40B4-BE49-F238E27FC236}">
                <a16:creationId xmlns:a16="http://schemas.microsoft.com/office/drawing/2014/main" id="{FFC27196-DCA5-49DA-A46B-CE860432672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87" name="Text Box 1421">
            <a:extLst>
              <a:ext uri="{FF2B5EF4-FFF2-40B4-BE49-F238E27FC236}">
                <a16:creationId xmlns:a16="http://schemas.microsoft.com/office/drawing/2014/main" id="{B14C09A9-8F56-4BF8-A38D-0D3ECB66FF3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88" name="Text Box 1422">
            <a:extLst>
              <a:ext uri="{FF2B5EF4-FFF2-40B4-BE49-F238E27FC236}">
                <a16:creationId xmlns:a16="http://schemas.microsoft.com/office/drawing/2014/main" id="{8C50540F-27D4-4E28-BBD2-FBDECB0BC91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89" name="Text Box 1423">
            <a:extLst>
              <a:ext uri="{FF2B5EF4-FFF2-40B4-BE49-F238E27FC236}">
                <a16:creationId xmlns:a16="http://schemas.microsoft.com/office/drawing/2014/main" id="{26159C32-3957-4B50-91F8-FDE78BC62AB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90" name="Text Box 1424">
            <a:extLst>
              <a:ext uri="{FF2B5EF4-FFF2-40B4-BE49-F238E27FC236}">
                <a16:creationId xmlns:a16="http://schemas.microsoft.com/office/drawing/2014/main" id="{7FF7C58A-4640-4136-96A1-D4C279E414B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91" name="Text Box 1425">
            <a:extLst>
              <a:ext uri="{FF2B5EF4-FFF2-40B4-BE49-F238E27FC236}">
                <a16:creationId xmlns:a16="http://schemas.microsoft.com/office/drawing/2014/main" id="{50870590-49C4-4122-AE87-262D363110B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92" name="Text Box 1426">
            <a:extLst>
              <a:ext uri="{FF2B5EF4-FFF2-40B4-BE49-F238E27FC236}">
                <a16:creationId xmlns:a16="http://schemas.microsoft.com/office/drawing/2014/main" id="{5745AC33-640A-4DCA-B00F-3D4F2ECEAD7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93" name="Text Box 1427">
            <a:extLst>
              <a:ext uri="{FF2B5EF4-FFF2-40B4-BE49-F238E27FC236}">
                <a16:creationId xmlns:a16="http://schemas.microsoft.com/office/drawing/2014/main" id="{5CBD9570-BB9B-4E83-B4F3-D3A2B4D6897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94" name="Text Box 1428">
            <a:extLst>
              <a:ext uri="{FF2B5EF4-FFF2-40B4-BE49-F238E27FC236}">
                <a16:creationId xmlns:a16="http://schemas.microsoft.com/office/drawing/2014/main" id="{16279A02-75CF-49AD-A5E1-C6C3D5F730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95" name="Text Box 1429">
            <a:extLst>
              <a:ext uri="{FF2B5EF4-FFF2-40B4-BE49-F238E27FC236}">
                <a16:creationId xmlns:a16="http://schemas.microsoft.com/office/drawing/2014/main" id="{352187EC-57C8-4DF0-B8B6-62BA166541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96" name="Text Box 1430">
            <a:extLst>
              <a:ext uri="{FF2B5EF4-FFF2-40B4-BE49-F238E27FC236}">
                <a16:creationId xmlns:a16="http://schemas.microsoft.com/office/drawing/2014/main" id="{2E922AF0-3023-46CA-9945-8475345E09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97" name="Text Box 1431">
            <a:extLst>
              <a:ext uri="{FF2B5EF4-FFF2-40B4-BE49-F238E27FC236}">
                <a16:creationId xmlns:a16="http://schemas.microsoft.com/office/drawing/2014/main" id="{A492B865-40B8-4690-9354-17B90DE6822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98" name="Text Box 1432">
            <a:extLst>
              <a:ext uri="{FF2B5EF4-FFF2-40B4-BE49-F238E27FC236}">
                <a16:creationId xmlns:a16="http://schemas.microsoft.com/office/drawing/2014/main" id="{5D2B3ECB-DD60-4CF6-84BA-E9A33B8730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99" name="Text Box 1433">
            <a:extLst>
              <a:ext uri="{FF2B5EF4-FFF2-40B4-BE49-F238E27FC236}">
                <a16:creationId xmlns:a16="http://schemas.microsoft.com/office/drawing/2014/main" id="{9752F999-9660-4F3A-9DB6-8714AF92E37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00" name="Text Box 1434">
            <a:extLst>
              <a:ext uri="{FF2B5EF4-FFF2-40B4-BE49-F238E27FC236}">
                <a16:creationId xmlns:a16="http://schemas.microsoft.com/office/drawing/2014/main" id="{2826ED53-4444-43E2-991A-5139A6D61D0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01" name="Text Box 1435">
            <a:extLst>
              <a:ext uri="{FF2B5EF4-FFF2-40B4-BE49-F238E27FC236}">
                <a16:creationId xmlns:a16="http://schemas.microsoft.com/office/drawing/2014/main" id="{FCC10194-1DBD-4282-8A9B-9037B8A9700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02" name="Text Box 1436">
            <a:extLst>
              <a:ext uri="{FF2B5EF4-FFF2-40B4-BE49-F238E27FC236}">
                <a16:creationId xmlns:a16="http://schemas.microsoft.com/office/drawing/2014/main" id="{11FC83B0-88C8-494F-94A1-0A91343C172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03" name="Text Box 1437">
            <a:extLst>
              <a:ext uri="{FF2B5EF4-FFF2-40B4-BE49-F238E27FC236}">
                <a16:creationId xmlns:a16="http://schemas.microsoft.com/office/drawing/2014/main" id="{D393C74E-4EE9-4DDF-A3B1-68BAE9D02C8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04" name="Text Box 1438">
            <a:extLst>
              <a:ext uri="{FF2B5EF4-FFF2-40B4-BE49-F238E27FC236}">
                <a16:creationId xmlns:a16="http://schemas.microsoft.com/office/drawing/2014/main" id="{DCA0B606-DC33-4E8E-9C7A-B4AAA949940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05" name="Text Box 1439">
            <a:extLst>
              <a:ext uri="{FF2B5EF4-FFF2-40B4-BE49-F238E27FC236}">
                <a16:creationId xmlns:a16="http://schemas.microsoft.com/office/drawing/2014/main" id="{06A81F92-79B8-4066-A810-FAEEEE068F8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06" name="Text Box 1440">
            <a:extLst>
              <a:ext uri="{FF2B5EF4-FFF2-40B4-BE49-F238E27FC236}">
                <a16:creationId xmlns:a16="http://schemas.microsoft.com/office/drawing/2014/main" id="{A1EA53E2-F65A-4ECF-A307-C833041585F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07" name="Text Box 13">
            <a:extLst>
              <a:ext uri="{FF2B5EF4-FFF2-40B4-BE49-F238E27FC236}">
                <a16:creationId xmlns:a16="http://schemas.microsoft.com/office/drawing/2014/main" id="{ACE11395-D984-46AD-B521-5C130071C1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08" name="Text Box 14">
            <a:extLst>
              <a:ext uri="{FF2B5EF4-FFF2-40B4-BE49-F238E27FC236}">
                <a16:creationId xmlns:a16="http://schemas.microsoft.com/office/drawing/2014/main" id="{4A0BDF6B-1C1B-4794-9D7C-3F847919956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09" name="Text Box 15">
            <a:extLst>
              <a:ext uri="{FF2B5EF4-FFF2-40B4-BE49-F238E27FC236}">
                <a16:creationId xmlns:a16="http://schemas.microsoft.com/office/drawing/2014/main" id="{1C0DA476-5200-4220-940B-6E95687E184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10" name="Text Box 16">
            <a:extLst>
              <a:ext uri="{FF2B5EF4-FFF2-40B4-BE49-F238E27FC236}">
                <a16:creationId xmlns:a16="http://schemas.microsoft.com/office/drawing/2014/main" id="{CE46BC7A-7E31-4355-8CA6-B8CDF4B4BAF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11" name="Text Box 17">
            <a:extLst>
              <a:ext uri="{FF2B5EF4-FFF2-40B4-BE49-F238E27FC236}">
                <a16:creationId xmlns:a16="http://schemas.microsoft.com/office/drawing/2014/main" id="{BFA4D1C6-0CA2-4E19-915B-1ECA93B6BCE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12" name="Text Box 18">
            <a:extLst>
              <a:ext uri="{FF2B5EF4-FFF2-40B4-BE49-F238E27FC236}">
                <a16:creationId xmlns:a16="http://schemas.microsoft.com/office/drawing/2014/main" id="{A2F71219-EEE8-4A15-8182-DBCD936F897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13" name="Text Box 19">
            <a:extLst>
              <a:ext uri="{FF2B5EF4-FFF2-40B4-BE49-F238E27FC236}">
                <a16:creationId xmlns:a16="http://schemas.microsoft.com/office/drawing/2014/main" id="{D32A5F38-2C40-4730-943B-A92E463D997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14" name="Text Box 20">
            <a:extLst>
              <a:ext uri="{FF2B5EF4-FFF2-40B4-BE49-F238E27FC236}">
                <a16:creationId xmlns:a16="http://schemas.microsoft.com/office/drawing/2014/main" id="{3D14151C-458D-44A0-A9EA-C1C290DFB6A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15" name="Text Box 21">
            <a:extLst>
              <a:ext uri="{FF2B5EF4-FFF2-40B4-BE49-F238E27FC236}">
                <a16:creationId xmlns:a16="http://schemas.microsoft.com/office/drawing/2014/main" id="{FBEBEAF3-EE38-4FB4-AB04-6E4148ACA68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16" name="Text Box 22">
            <a:extLst>
              <a:ext uri="{FF2B5EF4-FFF2-40B4-BE49-F238E27FC236}">
                <a16:creationId xmlns:a16="http://schemas.microsoft.com/office/drawing/2014/main" id="{F7B22B36-D256-4CCB-A931-34EEC0C1E5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17" name="Text Box 23">
            <a:extLst>
              <a:ext uri="{FF2B5EF4-FFF2-40B4-BE49-F238E27FC236}">
                <a16:creationId xmlns:a16="http://schemas.microsoft.com/office/drawing/2014/main" id="{87983CF0-6DE1-4684-881E-1F3DB1E2977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18" name="Text Box 24">
            <a:extLst>
              <a:ext uri="{FF2B5EF4-FFF2-40B4-BE49-F238E27FC236}">
                <a16:creationId xmlns:a16="http://schemas.microsoft.com/office/drawing/2014/main" id="{8DE9E121-CA82-4724-89B9-845A6F3E196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19" name="Text Box 109">
            <a:extLst>
              <a:ext uri="{FF2B5EF4-FFF2-40B4-BE49-F238E27FC236}">
                <a16:creationId xmlns:a16="http://schemas.microsoft.com/office/drawing/2014/main" id="{945D85B5-417A-4B78-927B-18204963C2E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20" name="Text Box 110">
            <a:extLst>
              <a:ext uri="{FF2B5EF4-FFF2-40B4-BE49-F238E27FC236}">
                <a16:creationId xmlns:a16="http://schemas.microsoft.com/office/drawing/2014/main" id="{7E9F1700-BE1A-4A0C-8BC1-89E3EBD8A7C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21" name="Text Box 111">
            <a:extLst>
              <a:ext uri="{FF2B5EF4-FFF2-40B4-BE49-F238E27FC236}">
                <a16:creationId xmlns:a16="http://schemas.microsoft.com/office/drawing/2014/main" id="{C86643FF-3A69-4DD7-82EE-E046C3FBC2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22" name="Text Box 112">
            <a:extLst>
              <a:ext uri="{FF2B5EF4-FFF2-40B4-BE49-F238E27FC236}">
                <a16:creationId xmlns:a16="http://schemas.microsoft.com/office/drawing/2014/main" id="{3F9FD227-9A4E-469D-9236-12446D892F0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23" name="Text Box 113">
            <a:extLst>
              <a:ext uri="{FF2B5EF4-FFF2-40B4-BE49-F238E27FC236}">
                <a16:creationId xmlns:a16="http://schemas.microsoft.com/office/drawing/2014/main" id="{6D83D119-C5AC-486E-919D-B2E36BE837C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24" name="Text Box 114">
            <a:extLst>
              <a:ext uri="{FF2B5EF4-FFF2-40B4-BE49-F238E27FC236}">
                <a16:creationId xmlns:a16="http://schemas.microsoft.com/office/drawing/2014/main" id="{7EA68AED-C892-4E53-A705-7FF11799F52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25" name="Text Box 115">
            <a:extLst>
              <a:ext uri="{FF2B5EF4-FFF2-40B4-BE49-F238E27FC236}">
                <a16:creationId xmlns:a16="http://schemas.microsoft.com/office/drawing/2014/main" id="{48BBF1E2-2C74-47D6-BCB1-AFE180DD80E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26" name="Text Box 116">
            <a:extLst>
              <a:ext uri="{FF2B5EF4-FFF2-40B4-BE49-F238E27FC236}">
                <a16:creationId xmlns:a16="http://schemas.microsoft.com/office/drawing/2014/main" id="{D72CC9FD-0293-4449-887D-D90F6ABE6AB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27" name="Text Box 117">
            <a:extLst>
              <a:ext uri="{FF2B5EF4-FFF2-40B4-BE49-F238E27FC236}">
                <a16:creationId xmlns:a16="http://schemas.microsoft.com/office/drawing/2014/main" id="{AED9395E-DEE2-4F7C-B76B-2C74CC5F687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28" name="Text Box 118">
            <a:extLst>
              <a:ext uri="{FF2B5EF4-FFF2-40B4-BE49-F238E27FC236}">
                <a16:creationId xmlns:a16="http://schemas.microsoft.com/office/drawing/2014/main" id="{5618B5F0-F0CB-4159-8A9B-C7AF3CE67D8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29" name="Text Box 119">
            <a:extLst>
              <a:ext uri="{FF2B5EF4-FFF2-40B4-BE49-F238E27FC236}">
                <a16:creationId xmlns:a16="http://schemas.microsoft.com/office/drawing/2014/main" id="{1734509E-E37B-4782-978C-F8EC9128C94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30" name="Text Box 120">
            <a:extLst>
              <a:ext uri="{FF2B5EF4-FFF2-40B4-BE49-F238E27FC236}">
                <a16:creationId xmlns:a16="http://schemas.microsoft.com/office/drawing/2014/main" id="{AADF2E9B-17DD-4E6C-83DD-BFD38BF2797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31" name="Text Box 121">
            <a:extLst>
              <a:ext uri="{FF2B5EF4-FFF2-40B4-BE49-F238E27FC236}">
                <a16:creationId xmlns:a16="http://schemas.microsoft.com/office/drawing/2014/main" id="{647E1388-3B48-47C0-8FB1-3AFAFFA3EB4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32" name="Text Box 122">
            <a:extLst>
              <a:ext uri="{FF2B5EF4-FFF2-40B4-BE49-F238E27FC236}">
                <a16:creationId xmlns:a16="http://schemas.microsoft.com/office/drawing/2014/main" id="{0DCFACA9-BCFE-4CCB-A5E4-41D68428AD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33" name="Text Box 123">
            <a:extLst>
              <a:ext uri="{FF2B5EF4-FFF2-40B4-BE49-F238E27FC236}">
                <a16:creationId xmlns:a16="http://schemas.microsoft.com/office/drawing/2014/main" id="{D2EB4EFC-ADAC-45D7-8803-DA071CC4E0F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34" name="Text Box 124">
            <a:extLst>
              <a:ext uri="{FF2B5EF4-FFF2-40B4-BE49-F238E27FC236}">
                <a16:creationId xmlns:a16="http://schemas.microsoft.com/office/drawing/2014/main" id="{DEECB254-3B54-40B4-B5DB-40634CF8B86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35" name="Text Box 125">
            <a:extLst>
              <a:ext uri="{FF2B5EF4-FFF2-40B4-BE49-F238E27FC236}">
                <a16:creationId xmlns:a16="http://schemas.microsoft.com/office/drawing/2014/main" id="{77E72592-AC1E-4F2D-8917-50995FE4F5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36" name="Text Box 126">
            <a:extLst>
              <a:ext uri="{FF2B5EF4-FFF2-40B4-BE49-F238E27FC236}">
                <a16:creationId xmlns:a16="http://schemas.microsoft.com/office/drawing/2014/main" id="{ECA3F8EC-FA67-4BD1-99E1-9E3A0DD8E36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37" name="Text Box 127">
            <a:extLst>
              <a:ext uri="{FF2B5EF4-FFF2-40B4-BE49-F238E27FC236}">
                <a16:creationId xmlns:a16="http://schemas.microsoft.com/office/drawing/2014/main" id="{E0B6B167-3EC4-4F12-A343-78A0B55DC0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38" name="Text Box 128">
            <a:extLst>
              <a:ext uri="{FF2B5EF4-FFF2-40B4-BE49-F238E27FC236}">
                <a16:creationId xmlns:a16="http://schemas.microsoft.com/office/drawing/2014/main" id="{E7BF8B70-784C-43DE-B251-87339E72443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39" name="Text Box 129">
            <a:extLst>
              <a:ext uri="{FF2B5EF4-FFF2-40B4-BE49-F238E27FC236}">
                <a16:creationId xmlns:a16="http://schemas.microsoft.com/office/drawing/2014/main" id="{32C2305E-0A70-4B21-AFD2-4F0ED4B8049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40" name="Text Box 130">
            <a:extLst>
              <a:ext uri="{FF2B5EF4-FFF2-40B4-BE49-F238E27FC236}">
                <a16:creationId xmlns:a16="http://schemas.microsoft.com/office/drawing/2014/main" id="{CE2FFBCF-1C00-4E6B-B77F-73CFE4CAA42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41" name="Text Box 131">
            <a:extLst>
              <a:ext uri="{FF2B5EF4-FFF2-40B4-BE49-F238E27FC236}">
                <a16:creationId xmlns:a16="http://schemas.microsoft.com/office/drawing/2014/main" id="{210B8A09-57ED-4B05-9934-621AC3A77A8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42" name="Text Box 132">
            <a:extLst>
              <a:ext uri="{FF2B5EF4-FFF2-40B4-BE49-F238E27FC236}">
                <a16:creationId xmlns:a16="http://schemas.microsoft.com/office/drawing/2014/main" id="{71BE52B8-92BE-409A-88F8-4A7E42B1FB2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43" name="Text Box 145">
            <a:extLst>
              <a:ext uri="{FF2B5EF4-FFF2-40B4-BE49-F238E27FC236}">
                <a16:creationId xmlns:a16="http://schemas.microsoft.com/office/drawing/2014/main" id="{32D3F1B5-25F4-4833-A21B-547614181CF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44" name="Text Box 146">
            <a:extLst>
              <a:ext uri="{FF2B5EF4-FFF2-40B4-BE49-F238E27FC236}">
                <a16:creationId xmlns:a16="http://schemas.microsoft.com/office/drawing/2014/main" id="{DA0D9ABA-1B40-4EB6-9788-B53CBA2A73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45" name="Text Box 147">
            <a:extLst>
              <a:ext uri="{FF2B5EF4-FFF2-40B4-BE49-F238E27FC236}">
                <a16:creationId xmlns:a16="http://schemas.microsoft.com/office/drawing/2014/main" id="{150B3A11-B18B-4A1E-A42B-2485BB8BDBD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46" name="Text Box 148">
            <a:extLst>
              <a:ext uri="{FF2B5EF4-FFF2-40B4-BE49-F238E27FC236}">
                <a16:creationId xmlns:a16="http://schemas.microsoft.com/office/drawing/2014/main" id="{223C6278-9160-48D7-ADCC-E6453FCC43C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47" name="Text Box 149">
            <a:extLst>
              <a:ext uri="{FF2B5EF4-FFF2-40B4-BE49-F238E27FC236}">
                <a16:creationId xmlns:a16="http://schemas.microsoft.com/office/drawing/2014/main" id="{A512B38C-CF51-4B2E-9D2D-F83E17D74A4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48" name="Text Box 150">
            <a:extLst>
              <a:ext uri="{FF2B5EF4-FFF2-40B4-BE49-F238E27FC236}">
                <a16:creationId xmlns:a16="http://schemas.microsoft.com/office/drawing/2014/main" id="{CDEB24A6-8664-4DD9-A533-DA526383CC6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49" name="Text Box 151">
            <a:extLst>
              <a:ext uri="{FF2B5EF4-FFF2-40B4-BE49-F238E27FC236}">
                <a16:creationId xmlns:a16="http://schemas.microsoft.com/office/drawing/2014/main" id="{E445DA1D-2D7A-40F6-B464-8F02BA262F6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50" name="Text Box 152">
            <a:extLst>
              <a:ext uri="{FF2B5EF4-FFF2-40B4-BE49-F238E27FC236}">
                <a16:creationId xmlns:a16="http://schemas.microsoft.com/office/drawing/2014/main" id="{8EC2EEEA-F104-4A10-8E50-D5BD5851DF0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51" name="Text Box 153">
            <a:extLst>
              <a:ext uri="{FF2B5EF4-FFF2-40B4-BE49-F238E27FC236}">
                <a16:creationId xmlns:a16="http://schemas.microsoft.com/office/drawing/2014/main" id="{2F8EDF2B-5F5B-41A8-B3F7-D8E25C525C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52" name="Text Box 154">
            <a:extLst>
              <a:ext uri="{FF2B5EF4-FFF2-40B4-BE49-F238E27FC236}">
                <a16:creationId xmlns:a16="http://schemas.microsoft.com/office/drawing/2014/main" id="{6BB7F9E6-9109-4C6C-9402-D446978F52D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53" name="Text Box 155">
            <a:extLst>
              <a:ext uri="{FF2B5EF4-FFF2-40B4-BE49-F238E27FC236}">
                <a16:creationId xmlns:a16="http://schemas.microsoft.com/office/drawing/2014/main" id="{94AC7EA2-9961-46A7-BED6-4953DB61824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54" name="Text Box 156">
            <a:extLst>
              <a:ext uri="{FF2B5EF4-FFF2-40B4-BE49-F238E27FC236}">
                <a16:creationId xmlns:a16="http://schemas.microsoft.com/office/drawing/2014/main" id="{125CC91F-C63E-42A5-8057-69EAA7671C4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55" name="Text Box 157">
            <a:extLst>
              <a:ext uri="{FF2B5EF4-FFF2-40B4-BE49-F238E27FC236}">
                <a16:creationId xmlns:a16="http://schemas.microsoft.com/office/drawing/2014/main" id="{A5FAD854-7452-421F-910C-D303CB6741D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56" name="Text Box 158">
            <a:extLst>
              <a:ext uri="{FF2B5EF4-FFF2-40B4-BE49-F238E27FC236}">
                <a16:creationId xmlns:a16="http://schemas.microsoft.com/office/drawing/2014/main" id="{5D1101A3-8F22-4C43-A8B7-1D96090EF0D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57" name="Text Box 159">
            <a:extLst>
              <a:ext uri="{FF2B5EF4-FFF2-40B4-BE49-F238E27FC236}">
                <a16:creationId xmlns:a16="http://schemas.microsoft.com/office/drawing/2014/main" id="{2AD1D9EE-6032-4775-8602-69787007834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58" name="Text Box 160">
            <a:extLst>
              <a:ext uri="{FF2B5EF4-FFF2-40B4-BE49-F238E27FC236}">
                <a16:creationId xmlns:a16="http://schemas.microsoft.com/office/drawing/2014/main" id="{929ACCF4-B4D7-4AAD-8143-E92EBB7B62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59" name="Text Box 161">
            <a:extLst>
              <a:ext uri="{FF2B5EF4-FFF2-40B4-BE49-F238E27FC236}">
                <a16:creationId xmlns:a16="http://schemas.microsoft.com/office/drawing/2014/main" id="{1136BC0C-AB03-4DEC-85E2-D81EC290A8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60" name="Text Box 162">
            <a:extLst>
              <a:ext uri="{FF2B5EF4-FFF2-40B4-BE49-F238E27FC236}">
                <a16:creationId xmlns:a16="http://schemas.microsoft.com/office/drawing/2014/main" id="{BD6F24F5-64FE-46D1-8605-775FD202339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61" name="Text Box 163">
            <a:extLst>
              <a:ext uri="{FF2B5EF4-FFF2-40B4-BE49-F238E27FC236}">
                <a16:creationId xmlns:a16="http://schemas.microsoft.com/office/drawing/2014/main" id="{0FF4E997-DE8A-4BA2-80A4-F9DF50A2A9B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62" name="Text Box 164">
            <a:extLst>
              <a:ext uri="{FF2B5EF4-FFF2-40B4-BE49-F238E27FC236}">
                <a16:creationId xmlns:a16="http://schemas.microsoft.com/office/drawing/2014/main" id="{E7E0F50C-9062-4D02-9033-4318213EB59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63" name="Text Box 165">
            <a:extLst>
              <a:ext uri="{FF2B5EF4-FFF2-40B4-BE49-F238E27FC236}">
                <a16:creationId xmlns:a16="http://schemas.microsoft.com/office/drawing/2014/main" id="{C6ACB8FF-F563-48E9-B9A7-02444C19B08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64" name="Text Box 166">
            <a:extLst>
              <a:ext uri="{FF2B5EF4-FFF2-40B4-BE49-F238E27FC236}">
                <a16:creationId xmlns:a16="http://schemas.microsoft.com/office/drawing/2014/main" id="{46CF2C8C-BD3D-479C-B6C2-AFE360FF6A9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65" name="Text Box 167">
            <a:extLst>
              <a:ext uri="{FF2B5EF4-FFF2-40B4-BE49-F238E27FC236}">
                <a16:creationId xmlns:a16="http://schemas.microsoft.com/office/drawing/2014/main" id="{4B74116B-79E4-47EF-8CCF-FED1DC55473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66" name="Text Box 168">
            <a:extLst>
              <a:ext uri="{FF2B5EF4-FFF2-40B4-BE49-F238E27FC236}">
                <a16:creationId xmlns:a16="http://schemas.microsoft.com/office/drawing/2014/main" id="{9752A25C-45A4-4EE3-B3D5-1395C86B4B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67" name="Text Box 1285">
            <a:extLst>
              <a:ext uri="{FF2B5EF4-FFF2-40B4-BE49-F238E27FC236}">
                <a16:creationId xmlns:a16="http://schemas.microsoft.com/office/drawing/2014/main" id="{BDCE885D-4D91-4666-9ADD-65CF92A7E7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68" name="Text Box 1286">
            <a:extLst>
              <a:ext uri="{FF2B5EF4-FFF2-40B4-BE49-F238E27FC236}">
                <a16:creationId xmlns:a16="http://schemas.microsoft.com/office/drawing/2014/main" id="{B74B3D1C-47BF-412E-9D03-CE8E2A01756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69" name="Text Box 1287">
            <a:extLst>
              <a:ext uri="{FF2B5EF4-FFF2-40B4-BE49-F238E27FC236}">
                <a16:creationId xmlns:a16="http://schemas.microsoft.com/office/drawing/2014/main" id="{68FAA215-239F-44F2-8171-19C00D323AE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70" name="Text Box 1288">
            <a:extLst>
              <a:ext uri="{FF2B5EF4-FFF2-40B4-BE49-F238E27FC236}">
                <a16:creationId xmlns:a16="http://schemas.microsoft.com/office/drawing/2014/main" id="{6B70D6B9-47BF-4F10-98B9-0A3464BAB90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71" name="Text Box 1289">
            <a:extLst>
              <a:ext uri="{FF2B5EF4-FFF2-40B4-BE49-F238E27FC236}">
                <a16:creationId xmlns:a16="http://schemas.microsoft.com/office/drawing/2014/main" id="{CE208F02-72B1-4F5C-A8ED-2D37F612D0B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72" name="Text Box 1290">
            <a:extLst>
              <a:ext uri="{FF2B5EF4-FFF2-40B4-BE49-F238E27FC236}">
                <a16:creationId xmlns:a16="http://schemas.microsoft.com/office/drawing/2014/main" id="{742FEF1B-66F2-464A-8CDB-A1124BAAB84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73" name="Text Box 1291">
            <a:extLst>
              <a:ext uri="{FF2B5EF4-FFF2-40B4-BE49-F238E27FC236}">
                <a16:creationId xmlns:a16="http://schemas.microsoft.com/office/drawing/2014/main" id="{8F0A0EFA-C7AC-4A39-A97B-5A2697C83C1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74" name="Text Box 1292">
            <a:extLst>
              <a:ext uri="{FF2B5EF4-FFF2-40B4-BE49-F238E27FC236}">
                <a16:creationId xmlns:a16="http://schemas.microsoft.com/office/drawing/2014/main" id="{BC541AE5-00D9-44F4-8F8A-22A17D98259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75" name="Text Box 1293">
            <a:extLst>
              <a:ext uri="{FF2B5EF4-FFF2-40B4-BE49-F238E27FC236}">
                <a16:creationId xmlns:a16="http://schemas.microsoft.com/office/drawing/2014/main" id="{1C629AF0-3C4F-4DD6-AAC5-3B4978CA032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76" name="Text Box 1294">
            <a:extLst>
              <a:ext uri="{FF2B5EF4-FFF2-40B4-BE49-F238E27FC236}">
                <a16:creationId xmlns:a16="http://schemas.microsoft.com/office/drawing/2014/main" id="{2B257322-DC77-466A-93D5-52FFDBFA6B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77" name="Text Box 1295">
            <a:extLst>
              <a:ext uri="{FF2B5EF4-FFF2-40B4-BE49-F238E27FC236}">
                <a16:creationId xmlns:a16="http://schemas.microsoft.com/office/drawing/2014/main" id="{9F27A954-4650-4BF5-8D56-7CCBD275D66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78" name="Text Box 1296">
            <a:extLst>
              <a:ext uri="{FF2B5EF4-FFF2-40B4-BE49-F238E27FC236}">
                <a16:creationId xmlns:a16="http://schemas.microsoft.com/office/drawing/2014/main" id="{EAB3FA6D-83A7-44C0-8C64-351C5200C09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79" name="Text Box 1309">
            <a:extLst>
              <a:ext uri="{FF2B5EF4-FFF2-40B4-BE49-F238E27FC236}">
                <a16:creationId xmlns:a16="http://schemas.microsoft.com/office/drawing/2014/main" id="{0C89B186-7775-4AA8-8DDA-BA6E8EBE7C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80" name="Text Box 1310">
            <a:extLst>
              <a:ext uri="{FF2B5EF4-FFF2-40B4-BE49-F238E27FC236}">
                <a16:creationId xmlns:a16="http://schemas.microsoft.com/office/drawing/2014/main" id="{A2D35823-132A-411A-8F36-6D41DF076B4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81" name="Text Box 1311">
            <a:extLst>
              <a:ext uri="{FF2B5EF4-FFF2-40B4-BE49-F238E27FC236}">
                <a16:creationId xmlns:a16="http://schemas.microsoft.com/office/drawing/2014/main" id="{1554CF1B-750E-46C7-911D-8781FC06EE8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82" name="Text Box 1312">
            <a:extLst>
              <a:ext uri="{FF2B5EF4-FFF2-40B4-BE49-F238E27FC236}">
                <a16:creationId xmlns:a16="http://schemas.microsoft.com/office/drawing/2014/main" id="{30691925-219A-4D06-B7B8-95ADF1EF79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83" name="Text Box 1313">
            <a:extLst>
              <a:ext uri="{FF2B5EF4-FFF2-40B4-BE49-F238E27FC236}">
                <a16:creationId xmlns:a16="http://schemas.microsoft.com/office/drawing/2014/main" id="{34302946-931B-4DBF-A9F2-D160D5E416B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84" name="Text Box 1314">
            <a:extLst>
              <a:ext uri="{FF2B5EF4-FFF2-40B4-BE49-F238E27FC236}">
                <a16:creationId xmlns:a16="http://schemas.microsoft.com/office/drawing/2014/main" id="{BBE2BFF0-CD5C-4E5E-BAE9-FBA766633A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85" name="Text Box 1315">
            <a:extLst>
              <a:ext uri="{FF2B5EF4-FFF2-40B4-BE49-F238E27FC236}">
                <a16:creationId xmlns:a16="http://schemas.microsoft.com/office/drawing/2014/main" id="{54FCEE67-2048-49FF-8EC0-C4B48E3493D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86" name="Text Box 1316">
            <a:extLst>
              <a:ext uri="{FF2B5EF4-FFF2-40B4-BE49-F238E27FC236}">
                <a16:creationId xmlns:a16="http://schemas.microsoft.com/office/drawing/2014/main" id="{FCFBAA5C-07B1-46AD-85FD-C3F516D3B7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87" name="Text Box 1317">
            <a:extLst>
              <a:ext uri="{FF2B5EF4-FFF2-40B4-BE49-F238E27FC236}">
                <a16:creationId xmlns:a16="http://schemas.microsoft.com/office/drawing/2014/main" id="{01E9D747-85E9-4EB8-BB9D-4AD627DC991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88" name="Text Box 1318">
            <a:extLst>
              <a:ext uri="{FF2B5EF4-FFF2-40B4-BE49-F238E27FC236}">
                <a16:creationId xmlns:a16="http://schemas.microsoft.com/office/drawing/2014/main" id="{8B4910B2-5996-4364-8D8E-3C7F2F4FAB4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89" name="Text Box 1319">
            <a:extLst>
              <a:ext uri="{FF2B5EF4-FFF2-40B4-BE49-F238E27FC236}">
                <a16:creationId xmlns:a16="http://schemas.microsoft.com/office/drawing/2014/main" id="{F396E76C-3351-46B4-BB6D-B6134A81A2C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90" name="Text Box 1320">
            <a:extLst>
              <a:ext uri="{FF2B5EF4-FFF2-40B4-BE49-F238E27FC236}">
                <a16:creationId xmlns:a16="http://schemas.microsoft.com/office/drawing/2014/main" id="{7861430D-D099-4796-9568-C340A6A0D8D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91" name="Text Box 1321">
            <a:extLst>
              <a:ext uri="{FF2B5EF4-FFF2-40B4-BE49-F238E27FC236}">
                <a16:creationId xmlns:a16="http://schemas.microsoft.com/office/drawing/2014/main" id="{1E19D089-6261-4542-BFB2-18A23106380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92" name="Text Box 1322">
            <a:extLst>
              <a:ext uri="{FF2B5EF4-FFF2-40B4-BE49-F238E27FC236}">
                <a16:creationId xmlns:a16="http://schemas.microsoft.com/office/drawing/2014/main" id="{20D2C0C5-CA90-4D8D-A86B-655D99FE6FE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93" name="Text Box 1323">
            <a:extLst>
              <a:ext uri="{FF2B5EF4-FFF2-40B4-BE49-F238E27FC236}">
                <a16:creationId xmlns:a16="http://schemas.microsoft.com/office/drawing/2014/main" id="{3B7EDF57-7774-4FCB-87B2-6D82774FB54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94" name="Text Box 1324">
            <a:extLst>
              <a:ext uri="{FF2B5EF4-FFF2-40B4-BE49-F238E27FC236}">
                <a16:creationId xmlns:a16="http://schemas.microsoft.com/office/drawing/2014/main" id="{090DA6A5-25DF-4E8B-AC45-9A8519EE2F9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95" name="Text Box 1325">
            <a:extLst>
              <a:ext uri="{FF2B5EF4-FFF2-40B4-BE49-F238E27FC236}">
                <a16:creationId xmlns:a16="http://schemas.microsoft.com/office/drawing/2014/main" id="{296BDEE0-A518-4917-99B4-F3093D54477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96" name="Text Box 1326">
            <a:extLst>
              <a:ext uri="{FF2B5EF4-FFF2-40B4-BE49-F238E27FC236}">
                <a16:creationId xmlns:a16="http://schemas.microsoft.com/office/drawing/2014/main" id="{40D6890C-61F8-40B4-B3FB-96263BDA1EA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97" name="Text Box 1327">
            <a:extLst>
              <a:ext uri="{FF2B5EF4-FFF2-40B4-BE49-F238E27FC236}">
                <a16:creationId xmlns:a16="http://schemas.microsoft.com/office/drawing/2014/main" id="{D23E3033-5A40-4033-8E91-46A77DC2884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98" name="Text Box 1328">
            <a:extLst>
              <a:ext uri="{FF2B5EF4-FFF2-40B4-BE49-F238E27FC236}">
                <a16:creationId xmlns:a16="http://schemas.microsoft.com/office/drawing/2014/main" id="{096538F9-BCFA-44B8-BBC2-7ED380F4A1E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99" name="Text Box 1329">
            <a:extLst>
              <a:ext uri="{FF2B5EF4-FFF2-40B4-BE49-F238E27FC236}">
                <a16:creationId xmlns:a16="http://schemas.microsoft.com/office/drawing/2014/main" id="{3E64FCAB-1E0A-4AFC-8C4F-814812832B1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00" name="Text Box 1330">
            <a:extLst>
              <a:ext uri="{FF2B5EF4-FFF2-40B4-BE49-F238E27FC236}">
                <a16:creationId xmlns:a16="http://schemas.microsoft.com/office/drawing/2014/main" id="{43BDA73A-1995-4E61-BB0D-ED47FBFE4C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01" name="Text Box 1331">
            <a:extLst>
              <a:ext uri="{FF2B5EF4-FFF2-40B4-BE49-F238E27FC236}">
                <a16:creationId xmlns:a16="http://schemas.microsoft.com/office/drawing/2014/main" id="{BED286ED-A0FD-4765-B351-5BBB4738B0A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02" name="Text Box 1332">
            <a:extLst>
              <a:ext uri="{FF2B5EF4-FFF2-40B4-BE49-F238E27FC236}">
                <a16:creationId xmlns:a16="http://schemas.microsoft.com/office/drawing/2014/main" id="{196F733A-23F4-431E-A075-1201752A3A0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03" name="Text Box 1345">
            <a:extLst>
              <a:ext uri="{FF2B5EF4-FFF2-40B4-BE49-F238E27FC236}">
                <a16:creationId xmlns:a16="http://schemas.microsoft.com/office/drawing/2014/main" id="{3B2CC1E2-8268-4931-96C1-41773A29503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04" name="Text Box 1346">
            <a:extLst>
              <a:ext uri="{FF2B5EF4-FFF2-40B4-BE49-F238E27FC236}">
                <a16:creationId xmlns:a16="http://schemas.microsoft.com/office/drawing/2014/main" id="{4DF54AC3-2D79-4200-B9DF-98862582C19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05" name="Text Box 1347">
            <a:extLst>
              <a:ext uri="{FF2B5EF4-FFF2-40B4-BE49-F238E27FC236}">
                <a16:creationId xmlns:a16="http://schemas.microsoft.com/office/drawing/2014/main" id="{BD4AB089-5C51-4364-ABF8-6547B94BC11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06" name="Text Box 1348">
            <a:extLst>
              <a:ext uri="{FF2B5EF4-FFF2-40B4-BE49-F238E27FC236}">
                <a16:creationId xmlns:a16="http://schemas.microsoft.com/office/drawing/2014/main" id="{A5B09371-DF2E-4159-90C4-6B07DE182F9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07" name="Text Box 1349">
            <a:extLst>
              <a:ext uri="{FF2B5EF4-FFF2-40B4-BE49-F238E27FC236}">
                <a16:creationId xmlns:a16="http://schemas.microsoft.com/office/drawing/2014/main" id="{A0E59E30-5138-463C-80F8-5211D41649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08" name="Text Box 1350">
            <a:extLst>
              <a:ext uri="{FF2B5EF4-FFF2-40B4-BE49-F238E27FC236}">
                <a16:creationId xmlns:a16="http://schemas.microsoft.com/office/drawing/2014/main" id="{3ACDE365-9A71-4E13-B1A9-BF82D3549A9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09" name="Text Box 1351">
            <a:extLst>
              <a:ext uri="{FF2B5EF4-FFF2-40B4-BE49-F238E27FC236}">
                <a16:creationId xmlns:a16="http://schemas.microsoft.com/office/drawing/2014/main" id="{D1427E1D-ED2A-49FC-B87D-011F83A06B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10" name="Text Box 1352">
            <a:extLst>
              <a:ext uri="{FF2B5EF4-FFF2-40B4-BE49-F238E27FC236}">
                <a16:creationId xmlns:a16="http://schemas.microsoft.com/office/drawing/2014/main" id="{901CC440-6FC6-4A39-97FC-F543FD44643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11" name="Text Box 1353">
            <a:extLst>
              <a:ext uri="{FF2B5EF4-FFF2-40B4-BE49-F238E27FC236}">
                <a16:creationId xmlns:a16="http://schemas.microsoft.com/office/drawing/2014/main" id="{B317A5DE-111C-4AC6-A8BE-F000D9D78A6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12" name="Text Box 1354">
            <a:extLst>
              <a:ext uri="{FF2B5EF4-FFF2-40B4-BE49-F238E27FC236}">
                <a16:creationId xmlns:a16="http://schemas.microsoft.com/office/drawing/2014/main" id="{4679089A-E95E-4853-BD7C-2D99FD2E6DD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13" name="Text Box 1355">
            <a:extLst>
              <a:ext uri="{FF2B5EF4-FFF2-40B4-BE49-F238E27FC236}">
                <a16:creationId xmlns:a16="http://schemas.microsoft.com/office/drawing/2014/main" id="{FF77CFD1-FCBE-40AE-8AE7-A1C54AD9EA2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14" name="Text Box 1356">
            <a:extLst>
              <a:ext uri="{FF2B5EF4-FFF2-40B4-BE49-F238E27FC236}">
                <a16:creationId xmlns:a16="http://schemas.microsoft.com/office/drawing/2014/main" id="{FCEEF8D0-45B2-43ED-BD33-9789C46335E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15" name="Text Box 1357">
            <a:extLst>
              <a:ext uri="{FF2B5EF4-FFF2-40B4-BE49-F238E27FC236}">
                <a16:creationId xmlns:a16="http://schemas.microsoft.com/office/drawing/2014/main" id="{35C4237D-28FF-496C-B15E-E3FF2C187F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16" name="Text Box 1358">
            <a:extLst>
              <a:ext uri="{FF2B5EF4-FFF2-40B4-BE49-F238E27FC236}">
                <a16:creationId xmlns:a16="http://schemas.microsoft.com/office/drawing/2014/main" id="{50BF7ECE-9C21-4AF2-835C-CE550824B5D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17" name="Text Box 1359">
            <a:extLst>
              <a:ext uri="{FF2B5EF4-FFF2-40B4-BE49-F238E27FC236}">
                <a16:creationId xmlns:a16="http://schemas.microsoft.com/office/drawing/2014/main" id="{8234C100-936D-4284-9DF4-130ADA0DA3F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18" name="Text Box 1360">
            <a:extLst>
              <a:ext uri="{FF2B5EF4-FFF2-40B4-BE49-F238E27FC236}">
                <a16:creationId xmlns:a16="http://schemas.microsoft.com/office/drawing/2014/main" id="{AE82F325-0290-4428-B2C4-CD5F0E18877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19" name="Text Box 1361">
            <a:extLst>
              <a:ext uri="{FF2B5EF4-FFF2-40B4-BE49-F238E27FC236}">
                <a16:creationId xmlns:a16="http://schemas.microsoft.com/office/drawing/2014/main" id="{367A2B1C-E3F1-4DB3-86AB-F206A123F81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20" name="Text Box 1362">
            <a:extLst>
              <a:ext uri="{FF2B5EF4-FFF2-40B4-BE49-F238E27FC236}">
                <a16:creationId xmlns:a16="http://schemas.microsoft.com/office/drawing/2014/main" id="{EFE45792-60E8-4408-87F4-DBE87534990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21" name="Text Box 1363">
            <a:extLst>
              <a:ext uri="{FF2B5EF4-FFF2-40B4-BE49-F238E27FC236}">
                <a16:creationId xmlns:a16="http://schemas.microsoft.com/office/drawing/2014/main" id="{868CD5BC-A969-4F48-A58D-B9497CEFE6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22" name="Text Box 1364">
            <a:extLst>
              <a:ext uri="{FF2B5EF4-FFF2-40B4-BE49-F238E27FC236}">
                <a16:creationId xmlns:a16="http://schemas.microsoft.com/office/drawing/2014/main" id="{F4CCEC1E-6A6B-4D8D-A3E9-D8C7C891321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23" name="Text Box 1365">
            <a:extLst>
              <a:ext uri="{FF2B5EF4-FFF2-40B4-BE49-F238E27FC236}">
                <a16:creationId xmlns:a16="http://schemas.microsoft.com/office/drawing/2014/main" id="{31F0F48F-250E-4B05-B3B3-7CA79A945C9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24" name="Text Box 1366">
            <a:extLst>
              <a:ext uri="{FF2B5EF4-FFF2-40B4-BE49-F238E27FC236}">
                <a16:creationId xmlns:a16="http://schemas.microsoft.com/office/drawing/2014/main" id="{47DFAC54-56DA-4647-9BA0-33B565D65D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25" name="Text Box 1367">
            <a:extLst>
              <a:ext uri="{FF2B5EF4-FFF2-40B4-BE49-F238E27FC236}">
                <a16:creationId xmlns:a16="http://schemas.microsoft.com/office/drawing/2014/main" id="{906160A5-BE3C-430B-B7C8-1E374E10633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26" name="Text Box 1368">
            <a:extLst>
              <a:ext uri="{FF2B5EF4-FFF2-40B4-BE49-F238E27FC236}">
                <a16:creationId xmlns:a16="http://schemas.microsoft.com/office/drawing/2014/main" id="{51588768-1308-48D6-963D-80F7227ADD1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27" name="Text Box 1381">
            <a:extLst>
              <a:ext uri="{FF2B5EF4-FFF2-40B4-BE49-F238E27FC236}">
                <a16:creationId xmlns:a16="http://schemas.microsoft.com/office/drawing/2014/main" id="{D7C5110A-8C01-4018-893D-444F80D776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28" name="Text Box 1382">
            <a:extLst>
              <a:ext uri="{FF2B5EF4-FFF2-40B4-BE49-F238E27FC236}">
                <a16:creationId xmlns:a16="http://schemas.microsoft.com/office/drawing/2014/main" id="{E1096D54-240D-4AEB-8F6A-16C50FB2ADF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29" name="Text Box 1383">
            <a:extLst>
              <a:ext uri="{FF2B5EF4-FFF2-40B4-BE49-F238E27FC236}">
                <a16:creationId xmlns:a16="http://schemas.microsoft.com/office/drawing/2014/main" id="{21743D0E-0791-4C87-96D6-D74A51E7926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30" name="Text Box 1384">
            <a:extLst>
              <a:ext uri="{FF2B5EF4-FFF2-40B4-BE49-F238E27FC236}">
                <a16:creationId xmlns:a16="http://schemas.microsoft.com/office/drawing/2014/main" id="{9A0BF944-A2B7-45C8-99E2-6AC2B5D13EE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31" name="Text Box 1385">
            <a:extLst>
              <a:ext uri="{FF2B5EF4-FFF2-40B4-BE49-F238E27FC236}">
                <a16:creationId xmlns:a16="http://schemas.microsoft.com/office/drawing/2014/main" id="{E0688250-3DA6-42E2-B477-331F3BDF58A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32" name="Text Box 1386">
            <a:extLst>
              <a:ext uri="{FF2B5EF4-FFF2-40B4-BE49-F238E27FC236}">
                <a16:creationId xmlns:a16="http://schemas.microsoft.com/office/drawing/2014/main" id="{AE9DA55B-E21A-44C2-94A4-C20D0D92541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33" name="Text Box 1387">
            <a:extLst>
              <a:ext uri="{FF2B5EF4-FFF2-40B4-BE49-F238E27FC236}">
                <a16:creationId xmlns:a16="http://schemas.microsoft.com/office/drawing/2014/main" id="{4B35FAAD-D765-4484-904D-F4C11247681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34" name="Text Box 1388">
            <a:extLst>
              <a:ext uri="{FF2B5EF4-FFF2-40B4-BE49-F238E27FC236}">
                <a16:creationId xmlns:a16="http://schemas.microsoft.com/office/drawing/2014/main" id="{DE8F34DC-BA02-47E8-A9BB-6F376FC2E86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35" name="Text Box 1389">
            <a:extLst>
              <a:ext uri="{FF2B5EF4-FFF2-40B4-BE49-F238E27FC236}">
                <a16:creationId xmlns:a16="http://schemas.microsoft.com/office/drawing/2014/main" id="{73CB920D-52DB-4279-ACA7-4A76B263601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36" name="Text Box 1390">
            <a:extLst>
              <a:ext uri="{FF2B5EF4-FFF2-40B4-BE49-F238E27FC236}">
                <a16:creationId xmlns:a16="http://schemas.microsoft.com/office/drawing/2014/main" id="{A82B68BA-39AA-4B66-BEAB-C037684435C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37" name="Text Box 1391">
            <a:extLst>
              <a:ext uri="{FF2B5EF4-FFF2-40B4-BE49-F238E27FC236}">
                <a16:creationId xmlns:a16="http://schemas.microsoft.com/office/drawing/2014/main" id="{89D892BB-F9CB-419C-8116-7DCCAE19E1A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38" name="Text Box 1392">
            <a:extLst>
              <a:ext uri="{FF2B5EF4-FFF2-40B4-BE49-F238E27FC236}">
                <a16:creationId xmlns:a16="http://schemas.microsoft.com/office/drawing/2014/main" id="{353ADD82-E1FE-4E38-8664-2F3250D3C9A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39" name="Text Box 1393">
            <a:extLst>
              <a:ext uri="{FF2B5EF4-FFF2-40B4-BE49-F238E27FC236}">
                <a16:creationId xmlns:a16="http://schemas.microsoft.com/office/drawing/2014/main" id="{24347000-22ED-44EE-A104-3FB503D63D6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40" name="Text Box 1394">
            <a:extLst>
              <a:ext uri="{FF2B5EF4-FFF2-40B4-BE49-F238E27FC236}">
                <a16:creationId xmlns:a16="http://schemas.microsoft.com/office/drawing/2014/main" id="{42858859-3389-4612-8430-32FEC012C8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41" name="Text Box 1395">
            <a:extLst>
              <a:ext uri="{FF2B5EF4-FFF2-40B4-BE49-F238E27FC236}">
                <a16:creationId xmlns:a16="http://schemas.microsoft.com/office/drawing/2014/main" id="{3CA9BDCF-00F3-4A33-B479-B13EED55B25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42" name="Text Box 1396">
            <a:extLst>
              <a:ext uri="{FF2B5EF4-FFF2-40B4-BE49-F238E27FC236}">
                <a16:creationId xmlns:a16="http://schemas.microsoft.com/office/drawing/2014/main" id="{FFC8CB6E-9A1F-4446-ABFC-6EB7C1CC490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43" name="Text Box 1397">
            <a:extLst>
              <a:ext uri="{FF2B5EF4-FFF2-40B4-BE49-F238E27FC236}">
                <a16:creationId xmlns:a16="http://schemas.microsoft.com/office/drawing/2014/main" id="{75FCA330-FC07-4406-A2AD-2F229A16289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44" name="Text Box 1398">
            <a:extLst>
              <a:ext uri="{FF2B5EF4-FFF2-40B4-BE49-F238E27FC236}">
                <a16:creationId xmlns:a16="http://schemas.microsoft.com/office/drawing/2014/main" id="{51869967-58C3-4329-B4D2-497581611FF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45" name="Text Box 1399">
            <a:extLst>
              <a:ext uri="{FF2B5EF4-FFF2-40B4-BE49-F238E27FC236}">
                <a16:creationId xmlns:a16="http://schemas.microsoft.com/office/drawing/2014/main" id="{947FFFD5-EB95-477E-BE02-8A608DD5DCC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46" name="Text Box 1400">
            <a:extLst>
              <a:ext uri="{FF2B5EF4-FFF2-40B4-BE49-F238E27FC236}">
                <a16:creationId xmlns:a16="http://schemas.microsoft.com/office/drawing/2014/main" id="{CE7EB57B-244D-4799-B556-9FD14E50093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47" name="Text Box 1401">
            <a:extLst>
              <a:ext uri="{FF2B5EF4-FFF2-40B4-BE49-F238E27FC236}">
                <a16:creationId xmlns:a16="http://schemas.microsoft.com/office/drawing/2014/main" id="{8EC6A296-EA18-406E-946A-0A027B17CDC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48" name="Text Box 1402">
            <a:extLst>
              <a:ext uri="{FF2B5EF4-FFF2-40B4-BE49-F238E27FC236}">
                <a16:creationId xmlns:a16="http://schemas.microsoft.com/office/drawing/2014/main" id="{546992EE-BAE4-471C-8D3A-01653294D0F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49" name="Text Box 1403">
            <a:extLst>
              <a:ext uri="{FF2B5EF4-FFF2-40B4-BE49-F238E27FC236}">
                <a16:creationId xmlns:a16="http://schemas.microsoft.com/office/drawing/2014/main" id="{581AC8FE-C43B-4E46-860A-94BF05A11B8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50" name="Text Box 1404">
            <a:extLst>
              <a:ext uri="{FF2B5EF4-FFF2-40B4-BE49-F238E27FC236}">
                <a16:creationId xmlns:a16="http://schemas.microsoft.com/office/drawing/2014/main" id="{2F19AE1B-75BB-4B15-B58D-B0A4009577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51" name="Text Box 1417">
            <a:extLst>
              <a:ext uri="{FF2B5EF4-FFF2-40B4-BE49-F238E27FC236}">
                <a16:creationId xmlns:a16="http://schemas.microsoft.com/office/drawing/2014/main" id="{A577C2A7-EDBF-48DC-989C-E14EF2019F3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52" name="Text Box 1418">
            <a:extLst>
              <a:ext uri="{FF2B5EF4-FFF2-40B4-BE49-F238E27FC236}">
                <a16:creationId xmlns:a16="http://schemas.microsoft.com/office/drawing/2014/main" id="{A86CF3C4-1265-4972-AA18-914FAE7B419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53" name="Text Box 1419">
            <a:extLst>
              <a:ext uri="{FF2B5EF4-FFF2-40B4-BE49-F238E27FC236}">
                <a16:creationId xmlns:a16="http://schemas.microsoft.com/office/drawing/2014/main" id="{B28A997F-D90D-42C5-B62C-293C008122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54" name="Text Box 1420">
            <a:extLst>
              <a:ext uri="{FF2B5EF4-FFF2-40B4-BE49-F238E27FC236}">
                <a16:creationId xmlns:a16="http://schemas.microsoft.com/office/drawing/2014/main" id="{CF490E2B-44B1-48EB-887F-268D44E2FCB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55" name="Text Box 1421">
            <a:extLst>
              <a:ext uri="{FF2B5EF4-FFF2-40B4-BE49-F238E27FC236}">
                <a16:creationId xmlns:a16="http://schemas.microsoft.com/office/drawing/2014/main" id="{CB80EE38-D5AC-4026-A19B-BA3BE99E30C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56" name="Text Box 1422">
            <a:extLst>
              <a:ext uri="{FF2B5EF4-FFF2-40B4-BE49-F238E27FC236}">
                <a16:creationId xmlns:a16="http://schemas.microsoft.com/office/drawing/2014/main" id="{F9E196BF-4F0C-418E-BC75-0356B2376D2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57" name="Text Box 1423">
            <a:extLst>
              <a:ext uri="{FF2B5EF4-FFF2-40B4-BE49-F238E27FC236}">
                <a16:creationId xmlns:a16="http://schemas.microsoft.com/office/drawing/2014/main" id="{54958E6E-792A-4C70-B2E2-F0E2299C683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58" name="Text Box 1424">
            <a:extLst>
              <a:ext uri="{FF2B5EF4-FFF2-40B4-BE49-F238E27FC236}">
                <a16:creationId xmlns:a16="http://schemas.microsoft.com/office/drawing/2014/main" id="{BCEF7C0D-CAF8-4792-B78F-DE7725849E2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59" name="Text Box 1425">
            <a:extLst>
              <a:ext uri="{FF2B5EF4-FFF2-40B4-BE49-F238E27FC236}">
                <a16:creationId xmlns:a16="http://schemas.microsoft.com/office/drawing/2014/main" id="{DC19EA46-90B8-4380-9902-7C666F999E5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60" name="Text Box 1426">
            <a:extLst>
              <a:ext uri="{FF2B5EF4-FFF2-40B4-BE49-F238E27FC236}">
                <a16:creationId xmlns:a16="http://schemas.microsoft.com/office/drawing/2014/main" id="{E67C63AF-C980-4EA4-8578-9B3CACEAF72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61" name="Text Box 1427">
            <a:extLst>
              <a:ext uri="{FF2B5EF4-FFF2-40B4-BE49-F238E27FC236}">
                <a16:creationId xmlns:a16="http://schemas.microsoft.com/office/drawing/2014/main" id="{6F631E08-83C4-45A0-8FD1-4BC682AB8A1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62" name="Text Box 1428">
            <a:extLst>
              <a:ext uri="{FF2B5EF4-FFF2-40B4-BE49-F238E27FC236}">
                <a16:creationId xmlns:a16="http://schemas.microsoft.com/office/drawing/2014/main" id="{2DCF48D6-8E11-4BBD-9269-B476CF521AE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63" name="Text Box 1429">
            <a:extLst>
              <a:ext uri="{FF2B5EF4-FFF2-40B4-BE49-F238E27FC236}">
                <a16:creationId xmlns:a16="http://schemas.microsoft.com/office/drawing/2014/main" id="{F8AF8FAE-DC84-469E-A57C-D33B655153A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64" name="Text Box 1430">
            <a:extLst>
              <a:ext uri="{FF2B5EF4-FFF2-40B4-BE49-F238E27FC236}">
                <a16:creationId xmlns:a16="http://schemas.microsoft.com/office/drawing/2014/main" id="{F3722E03-D6D2-46CD-843A-947DA17C317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65" name="Text Box 1431">
            <a:extLst>
              <a:ext uri="{FF2B5EF4-FFF2-40B4-BE49-F238E27FC236}">
                <a16:creationId xmlns:a16="http://schemas.microsoft.com/office/drawing/2014/main" id="{0FF3F3A5-E65F-48B4-B1DA-C97EBD853E7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66" name="Text Box 1432">
            <a:extLst>
              <a:ext uri="{FF2B5EF4-FFF2-40B4-BE49-F238E27FC236}">
                <a16:creationId xmlns:a16="http://schemas.microsoft.com/office/drawing/2014/main" id="{020FE103-5FFC-4A5E-AFB4-E1F88AAB24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67" name="Text Box 1433">
            <a:extLst>
              <a:ext uri="{FF2B5EF4-FFF2-40B4-BE49-F238E27FC236}">
                <a16:creationId xmlns:a16="http://schemas.microsoft.com/office/drawing/2014/main" id="{3DF6807D-02A3-4EAD-BFA7-63FEBD0ACC7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68" name="Text Box 1434">
            <a:extLst>
              <a:ext uri="{FF2B5EF4-FFF2-40B4-BE49-F238E27FC236}">
                <a16:creationId xmlns:a16="http://schemas.microsoft.com/office/drawing/2014/main" id="{7CC106B4-6CB9-43B6-8314-3A3BF67E72E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69" name="Text Box 1435">
            <a:extLst>
              <a:ext uri="{FF2B5EF4-FFF2-40B4-BE49-F238E27FC236}">
                <a16:creationId xmlns:a16="http://schemas.microsoft.com/office/drawing/2014/main" id="{3C1B582B-408B-4B7D-BFED-D266C10C641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70" name="Text Box 1436">
            <a:extLst>
              <a:ext uri="{FF2B5EF4-FFF2-40B4-BE49-F238E27FC236}">
                <a16:creationId xmlns:a16="http://schemas.microsoft.com/office/drawing/2014/main" id="{7827519C-D080-4825-870D-834E6C37F39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71" name="Text Box 1437">
            <a:extLst>
              <a:ext uri="{FF2B5EF4-FFF2-40B4-BE49-F238E27FC236}">
                <a16:creationId xmlns:a16="http://schemas.microsoft.com/office/drawing/2014/main" id="{023DEDEA-FEEC-4FD6-84AC-990F9E8A165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72" name="Text Box 1438">
            <a:extLst>
              <a:ext uri="{FF2B5EF4-FFF2-40B4-BE49-F238E27FC236}">
                <a16:creationId xmlns:a16="http://schemas.microsoft.com/office/drawing/2014/main" id="{8F2833AD-27AB-487F-ABCA-EA6318AD4C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73" name="Text Box 1439">
            <a:extLst>
              <a:ext uri="{FF2B5EF4-FFF2-40B4-BE49-F238E27FC236}">
                <a16:creationId xmlns:a16="http://schemas.microsoft.com/office/drawing/2014/main" id="{A3FCDB8F-7478-445B-B918-A0199D6216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74" name="Text Box 1440">
            <a:extLst>
              <a:ext uri="{FF2B5EF4-FFF2-40B4-BE49-F238E27FC236}">
                <a16:creationId xmlns:a16="http://schemas.microsoft.com/office/drawing/2014/main" id="{F6598EE8-9963-43B8-997A-83216075C36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75" name="Text Box 13">
            <a:extLst>
              <a:ext uri="{FF2B5EF4-FFF2-40B4-BE49-F238E27FC236}">
                <a16:creationId xmlns:a16="http://schemas.microsoft.com/office/drawing/2014/main" id="{1E134283-30DF-45CF-987A-511185CF1ED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76" name="Text Box 14">
            <a:extLst>
              <a:ext uri="{FF2B5EF4-FFF2-40B4-BE49-F238E27FC236}">
                <a16:creationId xmlns:a16="http://schemas.microsoft.com/office/drawing/2014/main" id="{E86A7E1F-35BE-4376-B60A-848A033D48A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77" name="Text Box 15">
            <a:extLst>
              <a:ext uri="{FF2B5EF4-FFF2-40B4-BE49-F238E27FC236}">
                <a16:creationId xmlns:a16="http://schemas.microsoft.com/office/drawing/2014/main" id="{5389F644-962D-4458-B90A-0B8C7F756B0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78" name="Text Box 16">
            <a:extLst>
              <a:ext uri="{FF2B5EF4-FFF2-40B4-BE49-F238E27FC236}">
                <a16:creationId xmlns:a16="http://schemas.microsoft.com/office/drawing/2014/main" id="{E45D0A1A-BD78-4C14-9E63-F2F1B2A9A2A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79" name="Text Box 17">
            <a:extLst>
              <a:ext uri="{FF2B5EF4-FFF2-40B4-BE49-F238E27FC236}">
                <a16:creationId xmlns:a16="http://schemas.microsoft.com/office/drawing/2014/main" id="{BEBBFCBE-1D67-42CE-9043-458D6FA9F6A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80" name="Text Box 18">
            <a:extLst>
              <a:ext uri="{FF2B5EF4-FFF2-40B4-BE49-F238E27FC236}">
                <a16:creationId xmlns:a16="http://schemas.microsoft.com/office/drawing/2014/main" id="{222F6852-BE29-4F2A-81BE-F6DA19C23CE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81" name="Text Box 19">
            <a:extLst>
              <a:ext uri="{FF2B5EF4-FFF2-40B4-BE49-F238E27FC236}">
                <a16:creationId xmlns:a16="http://schemas.microsoft.com/office/drawing/2014/main" id="{55022427-80A6-4B04-8996-003FC1F489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82" name="Text Box 20">
            <a:extLst>
              <a:ext uri="{FF2B5EF4-FFF2-40B4-BE49-F238E27FC236}">
                <a16:creationId xmlns:a16="http://schemas.microsoft.com/office/drawing/2014/main" id="{FDDA6FED-0680-4570-A677-B30A866B2A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83" name="Text Box 21">
            <a:extLst>
              <a:ext uri="{FF2B5EF4-FFF2-40B4-BE49-F238E27FC236}">
                <a16:creationId xmlns:a16="http://schemas.microsoft.com/office/drawing/2014/main" id="{11D6F748-56A8-47E1-A0DD-FA4E40F51D8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84" name="Text Box 22">
            <a:extLst>
              <a:ext uri="{FF2B5EF4-FFF2-40B4-BE49-F238E27FC236}">
                <a16:creationId xmlns:a16="http://schemas.microsoft.com/office/drawing/2014/main" id="{0AADCE37-F5CB-414D-ADA0-B12731C5D26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85" name="Text Box 23">
            <a:extLst>
              <a:ext uri="{FF2B5EF4-FFF2-40B4-BE49-F238E27FC236}">
                <a16:creationId xmlns:a16="http://schemas.microsoft.com/office/drawing/2014/main" id="{2788440E-6DA7-492C-AA60-2256E052BB8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86" name="Text Box 24">
            <a:extLst>
              <a:ext uri="{FF2B5EF4-FFF2-40B4-BE49-F238E27FC236}">
                <a16:creationId xmlns:a16="http://schemas.microsoft.com/office/drawing/2014/main" id="{199A448D-9C35-4A34-8CB4-FD23A4B47E3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87" name="Text Box 109">
            <a:extLst>
              <a:ext uri="{FF2B5EF4-FFF2-40B4-BE49-F238E27FC236}">
                <a16:creationId xmlns:a16="http://schemas.microsoft.com/office/drawing/2014/main" id="{A4DB55FE-6A8F-4A95-BE2F-A974AE76FF3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88" name="Text Box 110">
            <a:extLst>
              <a:ext uri="{FF2B5EF4-FFF2-40B4-BE49-F238E27FC236}">
                <a16:creationId xmlns:a16="http://schemas.microsoft.com/office/drawing/2014/main" id="{FF1F13C2-F387-400B-9A6B-03F3114E7D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89" name="Text Box 111">
            <a:extLst>
              <a:ext uri="{FF2B5EF4-FFF2-40B4-BE49-F238E27FC236}">
                <a16:creationId xmlns:a16="http://schemas.microsoft.com/office/drawing/2014/main" id="{4F96025B-F08C-4093-8D35-E7385ED5B9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90" name="Text Box 112">
            <a:extLst>
              <a:ext uri="{FF2B5EF4-FFF2-40B4-BE49-F238E27FC236}">
                <a16:creationId xmlns:a16="http://schemas.microsoft.com/office/drawing/2014/main" id="{026B3035-B116-4D63-8456-905AB92D65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91" name="Text Box 113">
            <a:extLst>
              <a:ext uri="{FF2B5EF4-FFF2-40B4-BE49-F238E27FC236}">
                <a16:creationId xmlns:a16="http://schemas.microsoft.com/office/drawing/2014/main" id="{2EA2CFA9-F524-492B-B3AC-71CC2D9A46A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92" name="Text Box 114">
            <a:extLst>
              <a:ext uri="{FF2B5EF4-FFF2-40B4-BE49-F238E27FC236}">
                <a16:creationId xmlns:a16="http://schemas.microsoft.com/office/drawing/2014/main" id="{C837504F-2CB1-45A5-8BEE-33BEDBEA458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93" name="Text Box 115">
            <a:extLst>
              <a:ext uri="{FF2B5EF4-FFF2-40B4-BE49-F238E27FC236}">
                <a16:creationId xmlns:a16="http://schemas.microsoft.com/office/drawing/2014/main" id="{03CB7FB5-168D-4C19-8269-A5D7E19AE8B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94" name="Text Box 116">
            <a:extLst>
              <a:ext uri="{FF2B5EF4-FFF2-40B4-BE49-F238E27FC236}">
                <a16:creationId xmlns:a16="http://schemas.microsoft.com/office/drawing/2014/main" id="{95F9B1D3-6D06-4CCB-A927-3CD5C5E624D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95" name="Text Box 117">
            <a:extLst>
              <a:ext uri="{FF2B5EF4-FFF2-40B4-BE49-F238E27FC236}">
                <a16:creationId xmlns:a16="http://schemas.microsoft.com/office/drawing/2014/main" id="{33079A84-0AC2-445B-8774-BD9BE5E9E1F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96" name="Text Box 118">
            <a:extLst>
              <a:ext uri="{FF2B5EF4-FFF2-40B4-BE49-F238E27FC236}">
                <a16:creationId xmlns:a16="http://schemas.microsoft.com/office/drawing/2014/main" id="{FBD73DB0-BCA0-46D5-83F3-7C210943BE2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97" name="Text Box 119">
            <a:extLst>
              <a:ext uri="{FF2B5EF4-FFF2-40B4-BE49-F238E27FC236}">
                <a16:creationId xmlns:a16="http://schemas.microsoft.com/office/drawing/2014/main" id="{B20A91C1-7FD5-4EDA-AE72-1782F7DBFC2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98" name="Text Box 120">
            <a:extLst>
              <a:ext uri="{FF2B5EF4-FFF2-40B4-BE49-F238E27FC236}">
                <a16:creationId xmlns:a16="http://schemas.microsoft.com/office/drawing/2014/main" id="{A66D7EB3-C751-402B-BEC2-C9FDFC666C6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99" name="Text Box 121">
            <a:extLst>
              <a:ext uri="{FF2B5EF4-FFF2-40B4-BE49-F238E27FC236}">
                <a16:creationId xmlns:a16="http://schemas.microsoft.com/office/drawing/2014/main" id="{D3A37650-EEB0-4F25-8AB9-D37D9E2124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00" name="Text Box 122">
            <a:extLst>
              <a:ext uri="{FF2B5EF4-FFF2-40B4-BE49-F238E27FC236}">
                <a16:creationId xmlns:a16="http://schemas.microsoft.com/office/drawing/2014/main" id="{96360A66-1A4D-411D-B65E-C2391ED2906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01" name="Text Box 123">
            <a:extLst>
              <a:ext uri="{FF2B5EF4-FFF2-40B4-BE49-F238E27FC236}">
                <a16:creationId xmlns:a16="http://schemas.microsoft.com/office/drawing/2014/main" id="{EB3F73D3-E7B1-4439-BCED-178F7FF8748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02" name="Text Box 124">
            <a:extLst>
              <a:ext uri="{FF2B5EF4-FFF2-40B4-BE49-F238E27FC236}">
                <a16:creationId xmlns:a16="http://schemas.microsoft.com/office/drawing/2014/main" id="{482A813C-1580-41AC-92B2-84E9D00C4ED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03" name="Text Box 125">
            <a:extLst>
              <a:ext uri="{FF2B5EF4-FFF2-40B4-BE49-F238E27FC236}">
                <a16:creationId xmlns:a16="http://schemas.microsoft.com/office/drawing/2014/main" id="{44F98C45-78CB-495B-8879-5B1C00252D5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04" name="Text Box 126">
            <a:extLst>
              <a:ext uri="{FF2B5EF4-FFF2-40B4-BE49-F238E27FC236}">
                <a16:creationId xmlns:a16="http://schemas.microsoft.com/office/drawing/2014/main" id="{C94AE75C-DC11-4C10-8415-1F006FEC7B0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05" name="Text Box 127">
            <a:extLst>
              <a:ext uri="{FF2B5EF4-FFF2-40B4-BE49-F238E27FC236}">
                <a16:creationId xmlns:a16="http://schemas.microsoft.com/office/drawing/2014/main" id="{3FE001D2-A2B8-4BBE-A6BA-5CAF818DF4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06" name="Text Box 128">
            <a:extLst>
              <a:ext uri="{FF2B5EF4-FFF2-40B4-BE49-F238E27FC236}">
                <a16:creationId xmlns:a16="http://schemas.microsoft.com/office/drawing/2014/main" id="{21F3A45F-DFB9-47C5-B142-DAF9E453C79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07" name="Text Box 129">
            <a:extLst>
              <a:ext uri="{FF2B5EF4-FFF2-40B4-BE49-F238E27FC236}">
                <a16:creationId xmlns:a16="http://schemas.microsoft.com/office/drawing/2014/main" id="{96C472FF-CA8A-4334-8A09-B04B2837DF0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08" name="Text Box 130">
            <a:extLst>
              <a:ext uri="{FF2B5EF4-FFF2-40B4-BE49-F238E27FC236}">
                <a16:creationId xmlns:a16="http://schemas.microsoft.com/office/drawing/2014/main" id="{6D607F60-968D-4AE5-8DD2-8ADDEA2E175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09" name="Text Box 131">
            <a:extLst>
              <a:ext uri="{FF2B5EF4-FFF2-40B4-BE49-F238E27FC236}">
                <a16:creationId xmlns:a16="http://schemas.microsoft.com/office/drawing/2014/main" id="{3211C479-391B-4385-AC27-77F49C3F3BE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10" name="Text Box 132">
            <a:extLst>
              <a:ext uri="{FF2B5EF4-FFF2-40B4-BE49-F238E27FC236}">
                <a16:creationId xmlns:a16="http://schemas.microsoft.com/office/drawing/2014/main" id="{62759378-DAA3-415A-8711-09AA97CA00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11" name="Text Box 145">
            <a:extLst>
              <a:ext uri="{FF2B5EF4-FFF2-40B4-BE49-F238E27FC236}">
                <a16:creationId xmlns:a16="http://schemas.microsoft.com/office/drawing/2014/main" id="{ABDD85D7-3CC9-4EDE-A3D8-27BC2B410D7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12" name="Text Box 146">
            <a:extLst>
              <a:ext uri="{FF2B5EF4-FFF2-40B4-BE49-F238E27FC236}">
                <a16:creationId xmlns:a16="http://schemas.microsoft.com/office/drawing/2014/main" id="{32667630-5E45-437A-8D8C-489994D9A9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13" name="Text Box 147">
            <a:extLst>
              <a:ext uri="{FF2B5EF4-FFF2-40B4-BE49-F238E27FC236}">
                <a16:creationId xmlns:a16="http://schemas.microsoft.com/office/drawing/2014/main" id="{E817505C-29A3-4B1F-9E7F-C3865F354F6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14" name="Text Box 148">
            <a:extLst>
              <a:ext uri="{FF2B5EF4-FFF2-40B4-BE49-F238E27FC236}">
                <a16:creationId xmlns:a16="http://schemas.microsoft.com/office/drawing/2014/main" id="{C9E27B17-F906-46A9-A36E-B29DA7B1046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15" name="Text Box 149">
            <a:extLst>
              <a:ext uri="{FF2B5EF4-FFF2-40B4-BE49-F238E27FC236}">
                <a16:creationId xmlns:a16="http://schemas.microsoft.com/office/drawing/2014/main" id="{771FD27E-47FC-4A50-B62C-7BFFB72E580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16" name="Text Box 150">
            <a:extLst>
              <a:ext uri="{FF2B5EF4-FFF2-40B4-BE49-F238E27FC236}">
                <a16:creationId xmlns:a16="http://schemas.microsoft.com/office/drawing/2014/main" id="{81D84BA2-A9F8-4B2F-8F34-94047AB7C5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17" name="Text Box 151">
            <a:extLst>
              <a:ext uri="{FF2B5EF4-FFF2-40B4-BE49-F238E27FC236}">
                <a16:creationId xmlns:a16="http://schemas.microsoft.com/office/drawing/2014/main" id="{C6B95AED-4282-43D7-B7FE-768E254088E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18" name="Text Box 152">
            <a:extLst>
              <a:ext uri="{FF2B5EF4-FFF2-40B4-BE49-F238E27FC236}">
                <a16:creationId xmlns:a16="http://schemas.microsoft.com/office/drawing/2014/main" id="{6230D51E-5B00-4880-894E-914EA44C31B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19" name="Text Box 153">
            <a:extLst>
              <a:ext uri="{FF2B5EF4-FFF2-40B4-BE49-F238E27FC236}">
                <a16:creationId xmlns:a16="http://schemas.microsoft.com/office/drawing/2014/main" id="{E3044558-0946-4E79-A0D4-7C45EE3AA9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20" name="Text Box 154">
            <a:extLst>
              <a:ext uri="{FF2B5EF4-FFF2-40B4-BE49-F238E27FC236}">
                <a16:creationId xmlns:a16="http://schemas.microsoft.com/office/drawing/2014/main" id="{65A24AFF-EA00-4A6C-9A43-58006BE8DFA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21" name="Text Box 155">
            <a:extLst>
              <a:ext uri="{FF2B5EF4-FFF2-40B4-BE49-F238E27FC236}">
                <a16:creationId xmlns:a16="http://schemas.microsoft.com/office/drawing/2014/main" id="{F37ECB8E-2FB3-44DF-B895-A1F9F344F4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22" name="Text Box 156">
            <a:extLst>
              <a:ext uri="{FF2B5EF4-FFF2-40B4-BE49-F238E27FC236}">
                <a16:creationId xmlns:a16="http://schemas.microsoft.com/office/drawing/2014/main" id="{25DA20D7-1555-4112-8CF3-72F25A8D38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23" name="Text Box 157">
            <a:extLst>
              <a:ext uri="{FF2B5EF4-FFF2-40B4-BE49-F238E27FC236}">
                <a16:creationId xmlns:a16="http://schemas.microsoft.com/office/drawing/2014/main" id="{B0E0782D-D963-4C98-8171-554187F3A4C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24" name="Text Box 158">
            <a:extLst>
              <a:ext uri="{FF2B5EF4-FFF2-40B4-BE49-F238E27FC236}">
                <a16:creationId xmlns:a16="http://schemas.microsoft.com/office/drawing/2014/main" id="{356DABB1-952A-44DB-90E9-02289A89C88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25" name="Text Box 159">
            <a:extLst>
              <a:ext uri="{FF2B5EF4-FFF2-40B4-BE49-F238E27FC236}">
                <a16:creationId xmlns:a16="http://schemas.microsoft.com/office/drawing/2014/main" id="{3AFF4649-C6F6-4207-B94E-BFD43A6FE38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26" name="Text Box 160">
            <a:extLst>
              <a:ext uri="{FF2B5EF4-FFF2-40B4-BE49-F238E27FC236}">
                <a16:creationId xmlns:a16="http://schemas.microsoft.com/office/drawing/2014/main" id="{057C12DA-FB21-4D00-96A8-2A161891EAE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27" name="Text Box 161">
            <a:extLst>
              <a:ext uri="{FF2B5EF4-FFF2-40B4-BE49-F238E27FC236}">
                <a16:creationId xmlns:a16="http://schemas.microsoft.com/office/drawing/2014/main" id="{F6A145C3-2F15-4D47-9EB8-3AD5AEF73A2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28" name="Text Box 162">
            <a:extLst>
              <a:ext uri="{FF2B5EF4-FFF2-40B4-BE49-F238E27FC236}">
                <a16:creationId xmlns:a16="http://schemas.microsoft.com/office/drawing/2014/main" id="{A7158C76-9E45-497B-BFD6-83B54A7C61D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29" name="Text Box 163">
            <a:extLst>
              <a:ext uri="{FF2B5EF4-FFF2-40B4-BE49-F238E27FC236}">
                <a16:creationId xmlns:a16="http://schemas.microsoft.com/office/drawing/2014/main" id="{C7F92FD7-EFDF-49DC-8266-B07A2A5E780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30" name="Text Box 164">
            <a:extLst>
              <a:ext uri="{FF2B5EF4-FFF2-40B4-BE49-F238E27FC236}">
                <a16:creationId xmlns:a16="http://schemas.microsoft.com/office/drawing/2014/main" id="{18117F42-6588-4520-9AED-3F59A0F24E0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31" name="Text Box 165">
            <a:extLst>
              <a:ext uri="{FF2B5EF4-FFF2-40B4-BE49-F238E27FC236}">
                <a16:creationId xmlns:a16="http://schemas.microsoft.com/office/drawing/2014/main" id="{97CF059F-23E8-49C8-BB35-776518AD20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32" name="Text Box 166">
            <a:extLst>
              <a:ext uri="{FF2B5EF4-FFF2-40B4-BE49-F238E27FC236}">
                <a16:creationId xmlns:a16="http://schemas.microsoft.com/office/drawing/2014/main" id="{6ECA8B0F-A095-4974-8ABD-A0C50C5C361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33" name="Text Box 167">
            <a:extLst>
              <a:ext uri="{FF2B5EF4-FFF2-40B4-BE49-F238E27FC236}">
                <a16:creationId xmlns:a16="http://schemas.microsoft.com/office/drawing/2014/main" id="{8BEBBEDF-586D-4D56-9C2C-1FFCAF1D47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34" name="Text Box 168">
            <a:extLst>
              <a:ext uri="{FF2B5EF4-FFF2-40B4-BE49-F238E27FC236}">
                <a16:creationId xmlns:a16="http://schemas.microsoft.com/office/drawing/2014/main" id="{E891C5C8-7726-4B5D-8894-8F4791A023E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410216"/>
            <a:ext cx="200058" cy="58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35" name="Text Box 51">
            <a:extLst>
              <a:ext uri="{FF2B5EF4-FFF2-40B4-BE49-F238E27FC236}">
                <a16:creationId xmlns:a16="http://schemas.microsoft.com/office/drawing/2014/main" id="{42BA4F05-526F-4082-B42C-8EED3554A1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834101"/>
            <a:ext cx="200058" cy="13594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36" name="Text Box 52">
            <a:extLst>
              <a:ext uri="{FF2B5EF4-FFF2-40B4-BE49-F238E27FC236}">
                <a16:creationId xmlns:a16="http://schemas.microsoft.com/office/drawing/2014/main" id="{8AC11C16-DB03-4990-9A86-AC72C8D42C4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834101"/>
            <a:ext cx="200058" cy="13594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37" name="Text Box 53">
            <a:extLst>
              <a:ext uri="{FF2B5EF4-FFF2-40B4-BE49-F238E27FC236}">
                <a16:creationId xmlns:a16="http://schemas.microsoft.com/office/drawing/2014/main" id="{93CABBD1-03DD-40D7-B60E-714E4B46031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834101"/>
            <a:ext cx="200058" cy="13594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38" name="Text Box 54">
            <a:extLst>
              <a:ext uri="{FF2B5EF4-FFF2-40B4-BE49-F238E27FC236}">
                <a16:creationId xmlns:a16="http://schemas.microsoft.com/office/drawing/2014/main" id="{5A171188-7725-4CB3-B0C4-223CE3B71B2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834101"/>
            <a:ext cx="200058" cy="13594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39" name="Text Box 55">
            <a:extLst>
              <a:ext uri="{FF2B5EF4-FFF2-40B4-BE49-F238E27FC236}">
                <a16:creationId xmlns:a16="http://schemas.microsoft.com/office/drawing/2014/main" id="{A8F6308D-6383-47CB-A929-70D2353F435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834101"/>
            <a:ext cx="200058" cy="13594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40" name="Text Box 68">
            <a:extLst>
              <a:ext uri="{FF2B5EF4-FFF2-40B4-BE49-F238E27FC236}">
                <a16:creationId xmlns:a16="http://schemas.microsoft.com/office/drawing/2014/main" id="{E05CFDF0-5310-495F-B706-477FE0AF673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834101"/>
            <a:ext cx="200058" cy="13594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41" name="Text Box 69">
            <a:extLst>
              <a:ext uri="{FF2B5EF4-FFF2-40B4-BE49-F238E27FC236}">
                <a16:creationId xmlns:a16="http://schemas.microsoft.com/office/drawing/2014/main" id="{81345A07-9E1C-4738-AF40-0E445D5440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834101"/>
            <a:ext cx="200058" cy="13594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42" name="Text Box 70">
            <a:extLst>
              <a:ext uri="{FF2B5EF4-FFF2-40B4-BE49-F238E27FC236}">
                <a16:creationId xmlns:a16="http://schemas.microsoft.com/office/drawing/2014/main" id="{12F0A619-351E-419B-89AF-7D913B852B4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834101"/>
            <a:ext cx="200058" cy="13594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43" name="Text Box 71">
            <a:extLst>
              <a:ext uri="{FF2B5EF4-FFF2-40B4-BE49-F238E27FC236}">
                <a16:creationId xmlns:a16="http://schemas.microsoft.com/office/drawing/2014/main" id="{2B374F08-B73F-4A91-8C85-2E39AD5F6A5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834101"/>
            <a:ext cx="200058" cy="13594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44" name="Text Box 72">
            <a:extLst>
              <a:ext uri="{FF2B5EF4-FFF2-40B4-BE49-F238E27FC236}">
                <a16:creationId xmlns:a16="http://schemas.microsoft.com/office/drawing/2014/main" id="{034D60E3-69DD-435E-81B2-07ED723DA6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834101"/>
            <a:ext cx="200058" cy="13594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45" name="Text Box 73">
            <a:extLst>
              <a:ext uri="{FF2B5EF4-FFF2-40B4-BE49-F238E27FC236}">
                <a16:creationId xmlns:a16="http://schemas.microsoft.com/office/drawing/2014/main" id="{930463E0-D8A8-4B43-B8D3-DCA63823538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834101"/>
            <a:ext cx="200058" cy="13594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46" name="Text Box 74">
            <a:extLst>
              <a:ext uri="{FF2B5EF4-FFF2-40B4-BE49-F238E27FC236}">
                <a16:creationId xmlns:a16="http://schemas.microsoft.com/office/drawing/2014/main" id="{4B3C1529-5CF3-421F-ACCE-36189345E1E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834101"/>
            <a:ext cx="200058" cy="13594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47" name="Text Box 75">
            <a:extLst>
              <a:ext uri="{FF2B5EF4-FFF2-40B4-BE49-F238E27FC236}">
                <a16:creationId xmlns:a16="http://schemas.microsoft.com/office/drawing/2014/main" id="{696E5097-5D3A-4ED5-AABC-A13B1A285C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834101"/>
            <a:ext cx="200058" cy="13594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48" name="Text Box 76">
            <a:extLst>
              <a:ext uri="{FF2B5EF4-FFF2-40B4-BE49-F238E27FC236}">
                <a16:creationId xmlns:a16="http://schemas.microsoft.com/office/drawing/2014/main" id="{0265C910-C3D9-43C3-904B-ED793D6073C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834101"/>
            <a:ext cx="200058" cy="13594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49" name="Text Box 77">
            <a:extLst>
              <a:ext uri="{FF2B5EF4-FFF2-40B4-BE49-F238E27FC236}">
                <a16:creationId xmlns:a16="http://schemas.microsoft.com/office/drawing/2014/main" id="{738107B8-A361-4F6F-9147-3C99E79FE48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834101"/>
            <a:ext cx="200058" cy="13594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50" name="Text Box 78">
            <a:extLst>
              <a:ext uri="{FF2B5EF4-FFF2-40B4-BE49-F238E27FC236}">
                <a16:creationId xmlns:a16="http://schemas.microsoft.com/office/drawing/2014/main" id="{A31FC27E-CE81-4BDA-B3BF-EB9A16594D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834101"/>
            <a:ext cx="200058" cy="13594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51" name="Text Box 79">
            <a:extLst>
              <a:ext uri="{FF2B5EF4-FFF2-40B4-BE49-F238E27FC236}">
                <a16:creationId xmlns:a16="http://schemas.microsoft.com/office/drawing/2014/main" id="{E4FAF371-4EA6-48C0-BBB0-87C0A748BE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834101"/>
            <a:ext cx="200058" cy="13594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52" name="Text Box 104">
            <a:extLst>
              <a:ext uri="{FF2B5EF4-FFF2-40B4-BE49-F238E27FC236}">
                <a16:creationId xmlns:a16="http://schemas.microsoft.com/office/drawing/2014/main" id="{7754F73B-EFC2-464F-AA2F-DA2655D9ACF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834101"/>
            <a:ext cx="200058" cy="13594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53" name="Text Box 105">
            <a:extLst>
              <a:ext uri="{FF2B5EF4-FFF2-40B4-BE49-F238E27FC236}">
                <a16:creationId xmlns:a16="http://schemas.microsoft.com/office/drawing/2014/main" id="{A15910E0-6400-4E20-A826-1D9F3938521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834101"/>
            <a:ext cx="200058" cy="13594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54" name="Text Box 106">
            <a:extLst>
              <a:ext uri="{FF2B5EF4-FFF2-40B4-BE49-F238E27FC236}">
                <a16:creationId xmlns:a16="http://schemas.microsoft.com/office/drawing/2014/main" id="{2BAF8652-4126-4404-ACC8-F245A73233E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834101"/>
            <a:ext cx="200058" cy="13594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55" name="Text Box 107">
            <a:extLst>
              <a:ext uri="{FF2B5EF4-FFF2-40B4-BE49-F238E27FC236}">
                <a16:creationId xmlns:a16="http://schemas.microsoft.com/office/drawing/2014/main" id="{C002194B-5D65-4EFA-8280-5E7B950A9EC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834101"/>
            <a:ext cx="200058" cy="13594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56" name="Text Box 108">
            <a:extLst>
              <a:ext uri="{FF2B5EF4-FFF2-40B4-BE49-F238E27FC236}">
                <a16:creationId xmlns:a16="http://schemas.microsoft.com/office/drawing/2014/main" id="{E5288322-7829-4FDB-A34F-1953E215F0B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834101"/>
            <a:ext cx="200058" cy="13594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57" name="Text Box 109">
            <a:extLst>
              <a:ext uri="{FF2B5EF4-FFF2-40B4-BE49-F238E27FC236}">
                <a16:creationId xmlns:a16="http://schemas.microsoft.com/office/drawing/2014/main" id="{196942C7-BAB7-4B91-8654-4ECDB0C01A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834101"/>
            <a:ext cx="200058" cy="13594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58" name="Text Box 110">
            <a:extLst>
              <a:ext uri="{FF2B5EF4-FFF2-40B4-BE49-F238E27FC236}">
                <a16:creationId xmlns:a16="http://schemas.microsoft.com/office/drawing/2014/main" id="{BE92B580-D28E-460F-99E9-D17F4EAC654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834101"/>
            <a:ext cx="200058" cy="13594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59" name="Text Box 111">
            <a:extLst>
              <a:ext uri="{FF2B5EF4-FFF2-40B4-BE49-F238E27FC236}">
                <a16:creationId xmlns:a16="http://schemas.microsoft.com/office/drawing/2014/main" id="{74D0523D-FE8A-49FD-9DAC-F55ACA8186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834101"/>
            <a:ext cx="200058" cy="13594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60" name="Text Box 112">
            <a:extLst>
              <a:ext uri="{FF2B5EF4-FFF2-40B4-BE49-F238E27FC236}">
                <a16:creationId xmlns:a16="http://schemas.microsoft.com/office/drawing/2014/main" id="{D7C970F6-8401-4D6A-BBF6-6D08007BE9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834101"/>
            <a:ext cx="200058" cy="13594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61" name="Text Box 113">
            <a:extLst>
              <a:ext uri="{FF2B5EF4-FFF2-40B4-BE49-F238E27FC236}">
                <a16:creationId xmlns:a16="http://schemas.microsoft.com/office/drawing/2014/main" id="{D27F128F-21E4-466D-8467-E44EC5C97A1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834101"/>
            <a:ext cx="200058" cy="13594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62" name="Text Box 51">
            <a:extLst>
              <a:ext uri="{FF2B5EF4-FFF2-40B4-BE49-F238E27FC236}">
                <a16:creationId xmlns:a16="http://schemas.microsoft.com/office/drawing/2014/main" id="{42BA4F05-526F-4082-B42C-8EED3554A1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4234653"/>
            <a:ext cx="200058" cy="13531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63" name="Text Box 52">
            <a:extLst>
              <a:ext uri="{FF2B5EF4-FFF2-40B4-BE49-F238E27FC236}">
                <a16:creationId xmlns:a16="http://schemas.microsoft.com/office/drawing/2014/main" id="{8AC11C16-DB03-4990-9A86-AC72C8D42C4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4234653"/>
            <a:ext cx="200058" cy="13531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64" name="Text Box 53">
            <a:extLst>
              <a:ext uri="{FF2B5EF4-FFF2-40B4-BE49-F238E27FC236}">
                <a16:creationId xmlns:a16="http://schemas.microsoft.com/office/drawing/2014/main" id="{93CABBD1-03DD-40D7-B60E-714E4B46031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4234653"/>
            <a:ext cx="200058" cy="13531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65" name="Text Box 54">
            <a:extLst>
              <a:ext uri="{FF2B5EF4-FFF2-40B4-BE49-F238E27FC236}">
                <a16:creationId xmlns:a16="http://schemas.microsoft.com/office/drawing/2014/main" id="{5A171188-7725-4CB3-B0C4-223CE3B71B2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4234653"/>
            <a:ext cx="200058" cy="13531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66" name="Text Box 55">
            <a:extLst>
              <a:ext uri="{FF2B5EF4-FFF2-40B4-BE49-F238E27FC236}">
                <a16:creationId xmlns:a16="http://schemas.microsoft.com/office/drawing/2014/main" id="{A8F6308D-6383-47CB-A929-70D2353F435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4234653"/>
            <a:ext cx="200058" cy="13531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67" name="Text Box 68">
            <a:extLst>
              <a:ext uri="{FF2B5EF4-FFF2-40B4-BE49-F238E27FC236}">
                <a16:creationId xmlns:a16="http://schemas.microsoft.com/office/drawing/2014/main" id="{E05CFDF0-5310-495F-B706-477FE0AF673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4234653"/>
            <a:ext cx="200058" cy="13531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68" name="Text Box 69">
            <a:extLst>
              <a:ext uri="{FF2B5EF4-FFF2-40B4-BE49-F238E27FC236}">
                <a16:creationId xmlns:a16="http://schemas.microsoft.com/office/drawing/2014/main" id="{81345A07-9E1C-4738-AF40-0E445D5440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4234653"/>
            <a:ext cx="200058" cy="13531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69" name="Text Box 70">
            <a:extLst>
              <a:ext uri="{FF2B5EF4-FFF2-40B4-BE49-F238E27FC236}">
                <a16:creationId xmlns:a16="http://schemas.microsoft.com/office/drawing/2014/main" id="{12F0A619-351E-419B-89AF-7D913B852B4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4234653"/>
            <a:ext cx="200058" cy="13531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70" name="Text Box 71">
            <a:extLst>
              <a:ext uri="{FF2B5EF4-FFF2-40B4-BE49-F238E27FC236}">
                <a16:creationId xmlns:a16="http://schemas.microsoft.com/office/drawing/2014/main" id="{2B374F08-B73F-4A91-8C85-2E39AD5F6A5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4234653"/>
            <a:ext cx="200058" cy="13531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71" name="Text Box 72">
            <a:extLst>
              <a:ext uri="{FF2B5EF4-FFF2-40B4-BE49-F238E27FC236}">
                <a16:creationId xmlns:a16="http://schemas.microsoft.com/office/drawing/2014/main" id="{034D60E3-69DD-435E-81B2-07ED723DA6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4234653"/>
            <a:ext cx="200058" cy="13531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72" name="Text Box 73">
            <a:extLst>
              <a:ext uri="{FF2B5EF4-FFF2-40B4-BE49-F238E27FC236}">
                <a16:creationId xmlns:a16="http://schemas.microsoft.com/office/drawing/2014/main" id="{930463E0-D8A8-4B43-B8D3-DCA63823538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4234653"/>
            <a:ext cx="200058" cy="13531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73" name="Text Box 74">
            <a:extLst>
              <a:ext uri="{FF2B5EF4-FFF2-40B4-BE49-F238E27FC236}">
                <a16:creationId xmlns:a16="http://schemas.microsoft.com/office/drawing/2014/main" id="{4B3C1529-5CF3-421F-ACCE-36189345E1E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4234653"/>
            <a:ext cx="200058" cy="13531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74" name="Text Box 75">
            <a:extLst>
              <a:ext uri="{FF2B5EF4-FFF2-40B4-BE49-F238E27FC236}">
                <a16:creationId xmlns:a16="http://schemas.microsoft.com/office/drawing/2014/main" id="{696E5097-5D3A-4ED5-AABC-A13B1A285C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4234653"/>
            <a:ext cx="200058" cy="13531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75" name="Text Box 76">
            <a:extLst>
              <a:ext uri="{FF2B5EF4-FFF2-40B4-BE49-F238E27FC236}">
                <a16:creationId xmlns:a16="http://schemas.microsoft.com/office/drawing/2014/main" id="{0265C910-C3D9-43C3-904B-ED793D6073C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4234653"/>
            <a:ext cx="200058" cy="13531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76" name="Text Box 77">
            <a:extLst>
              <a:ext uri="{FF2B5EF4-FFF2-40B4-BE49-F238E27FC236}">
                <a16:creationId xmlns:a16="http://schemas.microsoft.com/office/drawing/2014/main" id="{738107B8-A361-4F6F-9147-3C99E79FE48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4234653"/>
            <a:ext cx="200058" cy="13531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77" name="Text Box 78">
            <a:extLst>
              <a:ext uri="{FF2B5EF4-FFF2-40B4-BE49-F238E27FC236}">
                <a16:creationId xmlns:a16="http://schemas.microsoft.com/office/drawing/2014/main" id="{A31FC27E-CE81-4BDA-B3BF-EB9A16594D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4234653"/>
            <a:ext cx="200058" cy="13531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78" name="Text Box 79">
            <a:extLst>
              <a:ext uri="{FF2B5EF4-FFF2-40B4-BE49-F238E27FC236}">
                <a16:creationId xmlns:a16="http://schemas.microsoft.com/office/drawing/2014/main" id="{E4FAF371-4EA6-48C0-BBB0-87C0A748BE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4234653"/>
            <a:ext cx="200058" cy="13531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79" name="Text Box 104">
            <a:extLst>
              <a:ext uri="{FF2B5EF4-FFF2-40B4-BE49-F238E27FC236}">
                <a16:creationId xmlns:a16="http://schemas.microsoft.com/office/drawing/2014/main" id="{7754F73B-EFC2-464F-AA2F-DA2655D9ACF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4234653"/>
            <a:ext cx="200058" cy="13531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80" name="Text Box 105">
            <a:extLst>
              <a:ext uri="{FF2B5EF4-FFF2-40B4-BE49-F238E27FC236}">
                <a16:creationId xmlns:a16="http://schemas.microsoft.com/office/drawing/2014/main" id="{A15910E0-6400-4E20-A826-1D9F3938521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4234653"/>
            <a:ext cx="200058" cy="13531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81" name="Text Box 106">
            <a:extLst>
              <a:ext uri="{FF2B5EF4-FFF2-40B4-BE49-F238E27FC236}">
                <a16:creationId xmlns:a16="http://schemas.microsoft.com/office/drawing/2014/main" id="{2BAF8652-4126-4404-ACC8-F245A73233E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4234653"/>
            <a:ext cx="200058" cy="13531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82" name="Text Box 107">
            <a:extLst>
              <a:ext uri="{FF2B5EF4-FFF2-40B4-BE49-F238E27FC236}">
                <a16:creationId xmlns:a16="http://schemas.microsoft.com/office/drawing/2014/main" id="{C002194B-5D65-4EFA-8280-5E7B950A9EC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4234653"/>
            <a:ext cx="200058" cy="13531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83" name="Text Box 108">
            <a:extLst>
              <a:ext uri="{FF2B5EF4-FFF2-40B4-BE49-F238E27FC236}">
                <a16:creationId xmlns:a16="http://schemas.microsoft.com/office/drawing/2014/main" id="{E5288322-7829-4FDB-A34F-1953E215F0B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4234653"/>
            <a:ext cx="200058" cy="13531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84" name="Text Box 109">
            <a:extLst>
              <a:ext uri="{FF2B5EF4-FFF2-40B4-BE49-F238E27FC236}">
                <a16:creationId xmlns:a16="http://schemas.microsoft.com/office/drawing/2014/main" id="{196942C7-BAB7-4B91-8654-4ECDB0C01A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4234653"/>
            <a:ext cx="200058" cy="13531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85" name="Text Box 110">
            <a:extLst>
              <a:ext uri="{FF2B5EF4-FFF2-40B4-BE49-F238E27FC236}">
                <a16:creationId xmlns:a16="http://schemas.microsoft.com/office/drawing/2014/main" id="{BE92B580-D28E-460F-99E9-D17F4EAC654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4234653"/>
            <a:ext cx="200058" cy="13531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86" name="Text Box 111">
            <a:extLst>
              <a:ext uri="{FF2B5EF4-FFF2-40B4-BE49-F238E27FC236}">
                <a16:creationId xmlns:a16="http://schemas.microsoft.com/office/drawing/2014/main" id="{74D0523D-FE8A-49FD-9DAC-F55ACA8186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4234653"/>
            <a:ext cx="200058" cy="13531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87" name="Text Box 112">
            <a:extLst>
              <a:ext uri="{FF2B5EF4-FFF2-40B4-BE49-F238E27FC236}">
                <a16:creationId xmlns:a16="http://schemas.microsoft.com/office/drawing/2014/main" id="{D7C970F6-8401-4D6A-BBF6-6D08007BE9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4234653"/>
            <a:ext cx="200058" cy="13531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88" name="Text Box 113">
            <a:extLst>
              <a:ext uri="{FF2B5EF4-FFF2-40B4-BE49-F238E27FC236}">
                <a16:creationId xmlns:a16="http://schemas.microsoft.com/office/drawing/2014/main" id="{D27F128F-21E4-466D-8467-E44EC5C97A1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4234653"/>
            <a:ext cx="200058" cy="13531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89" name="Text Box 46">
            <a:extLst>
              <a:ext uri="{FF2B5EF4-FFF2-40B4-BE49-F238E27FC236}">
                <a16:creationId xmlns:a16="http://schemas.microsoft.com/office/drawing/2014/main" id="{AA99734E-F438-43FE-AAA4-32583EF20ED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4604374"/>
            <a:ext cx="200058" cy="13750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90" name="Text Box 47">
            <a:extLst>
              <a:ext uri="{FF2B5EF4-FFF2-40B4-BE49-F238E27FC236}">
                <a16:creationId xmlns:a16="http://schemas.microsoft.com/office/drawing/2014/main" id="{AC613214-F8F7-417A-BD7D-D29A51CB11E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4604374"/>
            <a:ext cx="200058" cy="13750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91" name="Text Box 48">
            <a:extLst>
              <a:ext uri="{FF2B5EF4-FFF2-40B4-BE49-F238E27FC236}">
                <a16:creationId xmlns:a16="http://schemas.microsoft.com/office/drawing/2014/main" id="{3D1BF9B9-B5BE-402E-A191-50B3F98AA4D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4604374"/>
            <a:ext cx="200058" cy="13750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92" name="Text Box 49">
            <a:extLst>
              <a:ext uri="{FF2B5EF4-FFF2-40B4-BE49-F238E27FC236}">
                <a16:creationId xmlns:a16="http://schemas.microsoft.com/office/drawing/2014/main" id="{03CDCD2F-CDAD-429A-925C-D61395E4054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4604374"/>
            <a:ext cx="200058" cy="13750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93" name="Text Box 50">
            <a:extLst>
              <a:ext uri="{FF2B5EF4-FFF2-40B4-BE49-F238E27FC236}">
                <a16:creationId xmlns:a16="http://schemas.microsoft.com/office/drawing/2014/main" id="{16DFE84E-49FD-4B47-9797-0B87D06C8E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4604374"/>
            <a:ext cx="200058" cy="13750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94" name="Text Box 51">
            <a:extLst>
              <a:ext uri="{FF2B5EF4-FFF2-40B4-BE49-F238E27FC236}">
                <a16:creationId xmlns:a16="http://schemas.microsoft.com/office/drawing/2014/main" id="{42BA4F05-526F-4082-B42C-8EED3554A1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4604374"/>
            <a:ext cx="200058" cy="13750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95" name="Text Box 52">
            <a:extLst>
              <a:ext uri="{FF2B5EF4-FFF2-40B4-BE49-F238E27FC236}">
                <a16:creationId xmlns:a16="http://schemas.microsoft.com/office/drawing/2014/main" id="{8AC11C16-DB03-4990-9A86-AC72C8D42C4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4604374"/>
            <a:ext cx="200058" cy="13750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96" name="Text Box 53">
            <a:extLst>
              <a:ext uri="{FF2B5EF4-FFF2-40B4-BE49-F238E27FC236}">
                <a16:creationId xmlns:a16="http://schemas.microsoft.com/office/drawing/2014/main" id="{93CABBD1-03DD-40D7-B60E-714E4B46031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4604374"/>
            <a:ext cx="200058" cy="13750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97" name="Text Box 54">
            <a:extLst>
              <a:ext uri="{FF2B5EF4-FFF2-40B4-BE49-F238E27FC236}">
                <a16:creationId xmlns:a16="http://schemas.microsoft.com/office/drawing/2014/main" id="{5A171188-7725-4CB3-B0C4-223CE3B71B2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4604374"/>
            <a:ext cx="200058" cy="13750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98" name="Text Box 55">
            <a:extLst>
              <a:ext uri="{FF2B5EF4-FFF2-40B4-BE49-F238E27FC236}">
                <a16:creationId xmlns:a16="http://schemas.microsoft.com/office/drawing/2014/main" id="{A8F6308D-6383-47CB-A929-70D2353F435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4604374"/>
            <a:ext cx="200058" cy="13750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99" name="Text Box 68">
            <a:extLst>
              <a:ext uri="{FF2B5EF4-FFF2-40B4-BE49-F238E27FC236}">
                <a16:creationId xmlns:a16="http://schemas.microsoft.com/office/drawing/2014/main" id="{E05CFDF0-5310-495F-B706-477FE0AF673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4604374"/>
            <a:ext cx="200058" cy="13750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00" name="Text Box 69">
            <a:extLst>
              <a:ext uri="{FF2B5EF4-FFF2-40B4-BE49-F238E27FC236}">
                <a16:creationId xmlns:a16="http://schemas.microsoft.com/office/drawing/2014/main" id="{81345A07-9E1C-4738-AF40-0E445D5440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4604374"/>
            <a:ext cx="200058" cy="13750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01" name="Text Box 70">
            <a:extLst>
              <a:ext uri="{FF2B5EF4-FFF2-40B4-BE49-F238E27FC236}">
                <a16:creationId xmlns:a16="http://schemas.microsoft.com/office/drawing/2014/main" id="{12F0A619-351E-419B-89AF-7D913B852B4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4604374"/>
            <a:ext cx="200058" cy="13750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02" name="Text Box 71">
            <a:extLst>
              <a:ext uri="{FF2B5EF4-FFF2-40B4-BE49-F238E27FC236}">
                <a16:creationId xmlns:a16="http://schemas.microsoft.com/office/drawing/2014/main" id="{2B374F08-B73F-4A91-8C85-2E39AD5F6A5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4604374"/>
            <a:ext cx="200058" cy="13750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03" name="Text Box 72">
            <a:extLst>
              <a:ext uri="{FF2B5EF4-FFF2-40B4-BE49-F238E27FC236}">
                <a16:creationId xmlns:a16="http://schemas.microsoft.com/office/drawing/2014/main" id="{034D60E3-69DD-435E-81B2-07ED723DA6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4604374"/>
            <a:ext cx="200058" cy="13750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04" name="Text Box 73">
            <a:extLst>
              <a:ext uri="{FF2B5EF4-FFF2-40B4-BE49-F238E27FC236}">
                <a16:creationId xmlns:a16="http://schemas.microsoft.com/office/drawing/2014/main" id="{930463E0-D8A8-4B43-B8D3-DCA63823538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4604374"/>
            <a:ext cx="200058" cy="13750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05" name="Text Box 74">
            <a:extLst>
              <a:ext uri="{FF2B5EF4-FFF2-40B4-BE49-F238E27FC236}">
                <a16:creationId xmlns:a16="http://schemas.microsoft.com/office/drawing/2014/main" id="{4B3C1529-5CF3-421F-ACCE-36189345E1E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4604374"/>
            <a:ext cx="200058" cy="13750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06" name="Text Box 75">
            <a:extLst>
              <a:ext uri="{FF2B5EF4-FFF2-40B4-BE49-F238E27FC236}">
                <a16:creationId xmlns:a16="http://schemas.microsoft.com/office/drawing/2014/main" id="{696E5097-5D3A-4ED5-AABC-A13B1A285C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4604374"/>
            <a:ext cx="200058" cy="13750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07" name="Text Box 76">
            <a:extLst>
              <a:ext uri="{FF2B5EF4-FFF2-40B4-BE49-F238E27FC236}">
                <a16:creationId xmlns:a16="http://schemas.microsoft.com/office/drawing/2014/main" id="{0265C910-C3D9-43C3-904B-ED793D6073C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4604374"/>
            <a:ext cx="200058" cy="13750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08" name="Text Box 77">
            <a:extLst>
              <a:ext uri="{FF2B5EF4-FFF2-40B4-BE49-F238E27FC236}">
                <a16:creationId xmlns:a16="http://schemas.microsoft.com/office/drawing/2014/main" id="{738107B8-A361-4F6F-9147-3C99E79FE48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4604374"/>
            <a:ext cx="200058" cy="13750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09" name="Text Box 78">
            <a:extLst>
              <a:ext uri="{FF2B5EF4-FFF2-40B4-BE49-F238E27FC236}">
                <a16:creationId xmlns:a16="http://schemas.microsoft.com/office/drawing/2014/main" id="{A31FC27E-CE81-4BDA-B3BF-EB9A16594D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4604374"/>
            <a:ext cx="200058" cy="13750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10" name="Text Box 79">
            <a:extLst>
              <a:ext uri="{FF2B5EF4-FFF2-40B4-BE49-F238E27FC236}">
                <a16:creationId xmlns:a16="http://schemas.microsoft.com/office/drawing/2014/main" id="{E4FAF371-4EA6-48C0-BBB0-87C0A748BE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4604374"/>
            <a:ext cx="200058" cy="13750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11" name="Text Box 104">
            <a:extLst>
              <a:ext uri="{FF2B5EF4-FFF2-40B4-BE49-F238E27FC236}">
                <a16:creationId xmlns:a16="http://schemas.microsoft.com/office/drawing/2014/main" id="{7754F73B-EFC2-464F-AA2F-DA2655D9ACF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4604374"/>
            <a:ext cx="200058" cy="13750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12" name="Text Box 105">
            <a:extLst>
              <a:ext uri="{FF2B5EF4-FFF2-40B4-BE49-F238E27FC236}">
                <a16:creationId xmlns:a16="http://schemas.microsoft.com/office/drawing/2014/main" id="{A15910E0-6400-4E20-A826-1D9F3938521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4604374"/>
            <a:ext cx="200058" cy="13750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13" name="Text Box 110">
            <a:extLst>
              <a:ext uri="{FF2B5EF4-FFF2-40B4-BE49-F238E27FC236}">
                <a16:creationId xmlns:a16="http://schemas.microsoft.com/office/drawing/2014/main" id="{BE92B580-D28E-460F-99E9-D17F4EAC654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90356" y="6891877"/>
            <a:ext cx="192650" cy="13563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14" name="Text Box 111">
            <a:extLst>
              <a:ext uri="{FF2B5EF4-FFF2-40B4-BE49-F238E27FC236}">
                <a16:creationId xmlns:a16="http://schemas.microsoft.com/office/drawing/2014/main" id="{74D0523D-FE8A-49FD-9DAC-F55ACA8186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09013" y="7119475"/>
            <a:ext cx="200058" cy="13687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15" name="Text Box 1">
            <a:extLst>
              <a:ext uri="{FF2B5EF4-FFF2-40B4-BE49-F238E27FC236}">
                <a16:creationId xmlns:a16="http://schemas.microsoft.com/office/drawing/2014/main" id="{45F93277-89B5-4466-BE37-6E786FD89B7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308753" y="3056559"/>
            <a:ext cx="222288" cy="13157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16" name="Text Box 45">
            <a:extLst>
              <a:ext uri="{FF2B5EF4-FFF2-40B4-BE49-F238E27FC236}">
                <a16:creationId xmlns:a16="http://schemas.microsoft.com/office/drawing/2014/main" id="{15F23626-AE98-4FC7-AA21-FCDBCC6EF8B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4804399"/>
            <a:ext cx="200058" cy="13750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17" name="Text Box 46">
            <a:extLst>
              <a:ext uri="{FF2B5EF4-FFF2-40B4-BE49-F238E27FC236}">
                <a16:creationId xmlns:a16="http://schemas.microsoft.com/office/drawing/2014/main" id="{AA99734E-F438-43FE-AAA4-32583EF20ED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4804399"/>
            <a:ext cx="200058" cy="13750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18" name="Text Box 47">
            <a:extLst>
              <a:ext uri="{FF2B5EF4-FFF2-40B4-BE49-F238E27FC236}">
                <a16:creationId xmlns:a16="http://schemas.microsoft.com/office/drawing/2014/main" id="{AC613214-F8F7-417A-BD7D-D29A51CB11E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4804399"/>
            <a:ext cx="200058" cy="13750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19" name="Text Box 48">
            <a:extLst>
              <a:ext uri="{FF2B5EF4-FFF2-40B4-BE49-F238E27FC236}">
                <a16:creationId xmlns:a16="http://schemas.microsoft.com/office/drawing/2014/main" id="{3D1BF9B9-B5BE-402E-A191-50B3F98AA4D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4804399"/>
            <a:ext cx="200058" cy="13750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20" name="Text Box 49">
            <a:extLst>
              <a:ext uri="{FF2B5EF4-FFF2-40B4-BE49-F238E27FC236}">
                <a16:creationId xmlns:a16="http://schemas.microsoft.com/office/drawing/2014/main" id="{03CDCD2F-CDAD-429A-925C-D61395E4054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4804399"/>
            <a:ext cx="200058" cy="13750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21" name="Text Box 50">
            <a:extLst>
              <a:ext uri="{FF2B5EF4-FFF2-40B4-BE49-F238E27FC236}">
                <a16:creationId xmlns:a16="http://schemas.microsoft.com/office/drawing/2014/main" id="{16DFE84E-49FD-4B47-9797-0B87D06C8E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4804399"/>
            <a:ext cx="200058" cy="13750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22" name="Text Box 51">
            <a:extLst>
              <a:ext uri="{FF2B5EF4-FFF2-40B4-BE49-F238E27FC236}">
                <a16:creationId xmlns:a16="http://schemas.microsoft.com/office/drawing/2014/main" id="{42BA4F05-526F-4082-B42C-8EED3554A1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4804399"/>
            <a:ext cx="200058" cy="13750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23" name="Text Box 52">
            <a:extLst>
              <a:ext uri="{FF2B5EF4-FFF2-40B4-BE49-F238E27FC236}">
                <a16:creationId xmlns:a16="http://schemas.microsoft.com/office/drawing/2014/main" id="{8AC11C16-DB03-4990-9A86-AC72C8D42C4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4804399"/>
            <a:ext cx="200058" cy="13750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24" name="Text Box 53">
            <a:extLst>
              <a:ext uri="{FF2B5EF4-FFF2-40B4-BE49-F238E27FC236}">
                <a16:creationId xmlns:a16="http://schemas.microsoft.com/office/drawing/2014/main" id="{93CABBD1-03DD-40D7-B60E-714E4B46031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4804399"/>
            <a:ext cx="200058" cy="13750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25" name="Text Box 54">
            <a:extLst>
              <a:ext uri="{FF2B5EF4-FFF2-40B4-BE49-F238E27FC236}">
                <a16:creationId xmlns:a16="http://schemas.microsoft.com/office/drawing/2014/main" id="{5A171188-7725-4CB3-B0C4-223CE3B71B2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4804399"/>
            <a:ext cx="200058" cy="13750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26" name="Text Box 55">
            <a:extLst>
              <a:ext uri="{FF2B5EF4-FFF2-40B4-BE49-F238E27FC236}">
                <a16:creationId xmlns:a16="http://schemas.microsoft.com/office/drawing/2014/main" id="{A8F6308D-6383-47CB-A929-70D2353F435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4804399"/>
            <a:ext cx="200058" cy="13750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27" name="Text Box 68">
            <a:extLst>
              <a:ext uri="{FF2B5EF4-FFF2-40B4-BE49-F238E27FC236}">
                <a16:creationId xmlns:a16="http://schemas.microsoft.com/office/drawing/2014/main" id="{E05CFDF0-5310-495F-B706-477FE0AF673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4804399"/>
            <a:ext cx="200058" cy="13750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28" name="Text Box 69">
            <a:extLst>
              <a:ext uri="{FF2B5EF4-FFF2-40B4-BE49-F238E27FC236}">
                <a16:creationId xmlns:a16="http://schemas.microsoft.com/office/drawing/2014/main" id="{81345A07-9E1C-4738-AF40-0E445D5440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4804399"/>
            <a:ext cx="200058" cy="13750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29" name="Text Box 70">
            <a:extLst>
              <a:ext uri="{FF2B5EF4-FFF2-40B4-BE49-F238E27FC236}">
                <a16:creationId xmlns:a16="http://schemas.microsoft.com/office/drawing/2014/main" id="{12F0A619-351E-419B-89AF-7D913B852B4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4804399"/>
            <a:ext cx="200058" cy="13750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30" name="Text Box 71">
            <a:extLst>
              <a:ext uri="{FF2B5EF4-FFF2-40B4-BE49-F238E27FC236}">
                <a16:creationId xmlns:a16="http://schemas.microsoft.com/office/drawing/2014/main" id="{2B374F08-B73F-4A91-8C85-2E39AD5F6A5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4804399"/>
            <a:ext cx="200058" cy="13750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31" name="Text Box 72">
            <a:extLst>
              <a:ext uri="{FF2B5EF4-FFF2-40B4-BE49-F238E27FC236}">
                <a16:creationId xmlns:a16="http://schemas.microsoft.com/office/drawing/2014/main" id="{034D60E3-69DD-435E-81B2-07ED723DA6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4804399"/>
            <a:ext cx="200058" cy="13750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32" name="Text Box 73">
            <a:extLst>
              <a:ext uri="{FF2B5EF4-FFF2-40B4-BE49-F238E27FC236}">
                <a16:creationId xmlns:a16="http://schemas.microsoft.com/office/drawing/2014/main" id="{930463E0-D8A8-4B43-B8D3-DCA63823538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4804399"/>
            <a:ext cx="200058" cy="13750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33" name="Text Box 74">
            <a:extLst>
              <a:ext uri="{FF2B5EF4-FFF2-40B4-BE49-F238E27FC236}">
                <a16:creationId xmlns:a16="http://schemas.microsoft.com/office/drawing/2014/main" id="{4B3C1529-5CF3-421F-ACCE-36189345E1E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4804399"/>
            <a:ext cx="200058" cy="13750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34" name="Text Box 75">
            <a:extLst>
              <a:ext uri="{FF2B5EF4-FFF2-40B4-BE49-F238E27FC236}">
                <a16:creationId xmlns:a16="http://schemas.microsoft.com/office/drawing/2014/main" id="{696E5097-5D3A-4ED5-AABC-A13B1A285C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4804399"/>
            <a:ext cx="200058" cy="13750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35" name="Text Box 76">
            <a:extLst>
              <a:ext uri="{FF2B5EF4-FFF2-40B4-BE49-F238E27FC236}">
                <a16:creationId xmlns:a16="http://schemas.microsoft.com/office/drawing/2014/main" id="{0265C910-C3D9-43C3-904B-ED793D6073C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4804399"/>
            <a:ext cx="200058" cy="13750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36" name="Text Box 77">
            <a:extLst>
              <a:ext uri="{FF2B5EF4-FFF2-40B4-BE49-F238E27FC236}">
                <a16:creationId xmlns:a16="http://schemas.microsoft.com/office/drawing/2014/main" id="{738107B8-A361-4F6F-9147-3C99E79FE48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4804399"/>
            <a:ext cx="200058" cy="13750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37" name="Text Box 78">
            <a:extLst>
              <a:ext uri="{FF2B5EF4-FFF2-40B4-BE49-F238E27FC236}">
                <a16:creationId xmlns:a16="http://schemas.microsoft.com/office/drawing/2014/main" id="{A31FC27E-CE81-4BDA-B3BF-EB9A16594D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4804399"/>
            <a:ext cx="200058" cy="13750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38" name="Text Box 79">
            <a:extLst>
              <a:ext uri="{FF2B5EF4-FFF2-40B4-BE49-F238E27FC236}">
                <a16:creationId xmlns:a16="http://schemas.microsoft.com/office/drawing/2014/main" id="{E4FAF371-4EA6-48C0-BBB0-87C0A748BE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4804399"/>
            <a:ext cx="200058" cy="13750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39" name="Text Box 104">
            <a:extLst>
              <a:ext uri="{FF2B5EF4-FFF2-40B4-BE49-F238E27FC236}">
                <a16:creationId xmlns:a16="http://schemas.microsoft.com/office/drawing/2014/main" id="{7754F73B-EFC2-464F-AA2F-DA2655D9ACF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4804399"/>
            <a:ext cx="200058" cy="13750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40" name="Text Box 109">
            <a:extLst>
              <a:ext uri="{FF2B5EF4-FFF2-40B4-BE49-F238E27FC236}">
                <a16:creationId xmlns:a16="http://schemas.microsoft.com/office/drawing/2014/main" id="{196942C7-BAB7-4B91-8654-4ECDB0C01A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21800" y="6575798"/>
            <a:ext cx="200058" cy="13781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41" name="Text Box 110">
            <a:extLst>
              <a:ext uri="{FF2B5EF4-FFF2-40B4-BE49-F238E27FC236}">
                <a16:creationId xmlns:a16="http://schemas.microsoft.com/office/drawing/2014/main" id="{BE92B580-D28E-460F-99E9-D17F4EAC654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90356" y="7390936"/>
            <a:ext cx="192650" cy="13095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42" name="Text Box 46">
            <a:extLst>
              <a:ext uri="{FF2B5EF4-FFF2-40B4-BE49-F238E27FC236}">
                <a16:creationId xmlns:a16="http://schemas.microsoft.com/office/drawing/2014/main" id="{AA99734E-F438-43FE-AAA4-32583EF20ED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831846"/>
            <a:ext cx="200058" cy="13874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43" name="Text Box 47">
            <a:extLst>
              <a:ext uri="{FF2B5EF4-FFF2-40B4-BE49-F238E27FC236}">
                <a16:creationId xmlns:a16="http://schemas.microsoft.com/office/drawing/2014/main" id="{AC613214-F8F7-417A-BD7D-D29A51CB11E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831846"/>
            <a:ext cx="200058" cy="13874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44" name="Text Box 48">
            <a:extLst>
              <a:ext uri="{FF2B5EF4-FFF2-40B4-BE49-F238E27FC236}">
                <a16:creationId xmlns:a16="http://schemas.microsoft.com/office/drawing/2014/main" id="{3D1BF9B9-B5BE-402E-A191-50B3F98AA4D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831846"/>
            <a:ext cx="200058" cy="13874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45" name="Text Box 49">
            <a:extLst>
              <a:ext uri="{FF2B5EF4-FFF2-40B4-BE49-F238E27FC236}">
                <a16:creationId xmlns:a16="http://schemas.microsoft.com/office/drawing/2014/main" id="{03CDCD2F-CDAD-429A-925C-D61395E4054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831846"/>
            <a:ext cx="200058" cy="13874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46" name="Text Box 50">
            <a:extLst>
              <a:ext uri="{FF2B5EF4-FFF2-40B4-BE49-F238E27FC236}">
                <a16:creationId xmlns:a16="http://schemas.microsoft.com/office/drawing/2014/main" id="{16DFE84E-49FD-4B47-9797-0B87D06C8E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831846"/>
            <a:ext cx="200058" cy="13874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47" name="Text Box 51">
            <a:extLst>
              <a:ext uri="{FF2B5EF4-FFF2-40B4-BE49-F238E27FC236}">
                <a16:creationId xmlns:a16="http://schemas.microsoft.com/office/drawing/2014/main" id="{42BA4F05-526F-4082-B42C-8EED3554A1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831846"/>
            <a:ext cx="200058" cy="13874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48" name="Text Box 52">
            <a:extLst>
              <a:ext uri="{FF2B5EF4-FFF2-40B4-BE49-F238E27FC236}">
                <a16:creationId xmlns:a16="http://schemas.microsoft.com/office/drawing/2014/main" id="{8AC11C16-DB03-4990-9A86-AC72C8D42C4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831846"/>
            <a:ext cx="200058" cy="13874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49" name="Text Box 53">
            <a:extLst>
              <a:ext uri="{FF2B5EF4-FFF2-40B4-BE49-F238E27FC236}">
                <a16:creationId xmlns:a16="http://schemas.microsoft.com/office/drawing/2014/main" id="{93CABBD1-03DD-40D7-B60E-714E4B46031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831846"/>
            <a:ext cx="200058" cy="13874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50" name="Text Box 54">
            <a:extLst>
              <a:ext uri="{FF2B5EF4-FFF2-40B4-BE49-F238E27FC236}">
                <a16:creationId xmlns:a16="http://schemas.microsoft.com/office/drawing/2014/main" id="{5A171188-7725-4CB3-B0C4-223CE3B71B2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831846"/>
            <a:ext cx="200058" cy="13874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51" name="Text Box 55">
            <a:extLst>
              <a:ext uri="{FF2B5EF4-FFF2-40B4-BE49-F238E27FC236}">
                <a16:creationId xmlns:a16="http://schemas.microsoft.com/office/drawing/2014/main" id="{A8F6308D-6383-47CB-A929-70D2353F435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831846"/>
            <a:ext cx="200058" cy="13874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52" name="Text Box 56">
            <a:extLst>
              <a:ext uri="{FF2B5EF4-FFF2-40B4-BE49-F238E27FC236}">
                <a16:creationId xmlns:a16="http://schemas.microsoft.com/office/drawing/2014/main" id="{9D5264F5-B75B-4E5A-83BE-E87949325F2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831846"/>
            <a:ext cx="200058" cy="13874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53" name="Text Box 57">
            <a:extLst>
              <a:ext uri="{FF2B5EF4-FFF2-40B4-BE49-F238E27FC236}">
                <a16:creationId xmlns:a16="http://schemas.microsoft.com/office/drawing/2014/main" id="{C4AD8DF2-061A-4E71-92C2-FB7B4FA4425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831846"/>
            <a:ext cx="200058" cy="13874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54" name="Text Box 58">
            <a:extLst>
              <a:ext uri="{FF2B5EF4-FFF2-40B4-BE49-F238E27FC236}">
                <a16:creationId xmlns:a16="http://schemas.microsoft.com/office/drawing/2014/main" id="{15C6F92A-6F51-4CB3-A95A-5AC33553F90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831846"/>
            <a:ext cx="200058" cy="13874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55" name="Text Box 59">
            <a:extLst>
              <a:ext uri="{FF2B5EF4-FFF2-40B4-BE49-F238E27FC236}">
                <a16:creationId xmlns:a16="http://schemas.microsoft.com/office/drawing/2014/main" id="{1407B407-5564-4B1D-AA4F-1D97D226D8E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831846"/>
            <a:ext cx="200058" cy="13874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56" name="Text Box 60">
            <a:extLst>
              <a:ext uri="{FF2B5EF4-FFF2-40B4-BE49-F238E27FC236}">
                <a16:creationId xmlns:a16="http://schemas.microsoft.com/office/drawing/2014/main" id="{FB7285BB-2B69-4359-8595-E9043364DBA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831846"/>
            <a:ext cx="200058" cy="13874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57" name="Text Box 61">
            <a:extLst>
              <a:ext uri="{FF2B5EF4-FFF2-40B4-BE49-F238E27FC236}">
                <a16:creationId xmlns:a16="http://schemas.microsoft.com/office/drawing/2014/main" id="{D507C772-80CC-40B6-9BC8-79FAD7824F2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831846"/>
            <a:ext cx="200058" cy="13874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58" name="Text Box 62">
            <a:extLst>
              <a:ext uri="{FF2B5EF4-FFF2-40B4-BE49-F238E27FC236}">
                <a16:creationId xmlns:a16="http://schemas.microsoft.com/office/drawing/2014/main" id="{801AD250-6179-46B4-BAD8-C2450B46525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831846"/>
            <a:ext cx="200058" cy="13874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59" name="Text Box 63">
            <a:extLst>
              <a:ext uri="{FF2B5EF4-FFF2-40B4-BE49-F238E27FC236}">
                <a16:creationId xmlns:a16="http://schemas.microsoft.com/office/drawing/2014/main" id="{578E7F86-018E-4B97-BF75-579C9FCC26D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831846"/>
            <a:ext cx="200058" cy="13874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60" name="Text Box 64">
            <a:extLst>
              <a:ext uri="{FF2B5EF4-FFF2-40B4-BE49-F238E27FC236}">
                <a16:creationId xmlns:a16="http://schemas.microsoft.com/office/drawing/2014/main" id="{91788B21-6D3E-40BC-A671-10179F5F412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831846"/>
            <a:ext cx="200058" cy="13874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61" name="Text Box 65">
            <a:extLst>
              <a:ext uri="{FF2B5EF4-FFF2-40B4-BE49-F238E27FC236}">
                <a16:creationId xmlns:a16="http://schemas.microsoft.com/office/drawing/2014/main" id="{30B25D0D-6D2C-4167-8BC6-1D19E4DF91A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831846"/>
            <a:ext cx="200058" cy="13874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62" name="Text Box 66">
            <a:extLst>
              <a:ext uri="{FF2B5EF4-FFF2-40B4-BE49-F238E27FC236}">
                <a16:creationId xmlns:a16="http://schemas.microsoft.com/office/drawing/2014/main" id="{B8388811-96B2-4978-BA1A-DF7B1287FD7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831846"/>
            <a:ext cx="200058" cy="13874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63" name="Text Box 67">
            <a:extLst>
              <a:ext uri="{FF2B5EF4-FFF2-40B4-BE49-F238E27FC236}">
                <a16:creationId xmlns:a16="http://schemas.microsoft.com/office/drawing/2014/main" id="{85DB2847-0C83-41F9-BCDB-A2FB270E466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831846"/>
            <a:ext cx="200058" cy="13874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64" name="Text Box 68">
            <a:extLst>
              <a:ext uri="{FF2B5EF4-FFF2-40B4-BE49-F238E27FC236}">
                <a16:creationId xmlns:a16="http://schemas.microsoft.com/office/drawing/2014/main" id="{E05CFDF0-5310-495F-B706-477FE0AF673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831846"/>
            <a:ext cx="200058" cy="13874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65" name="Text Box 69">
            <a:extLst>
              <a:ext uri="{FF2B5EF4-FFF2-40B4-BE49-F238E27FC236}">
                <a16:creationId xmlns:a16="http://schemas.microsoft.com/office/drawing/2014/main" id="{81345A07-9E1C-4738-AF40-0E445D5440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831846"/>
            <a:ext cx="200058" cy="13874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66" name="Text Box 70">
            <a:extLst>
              <a:ext uri="{FF2B5EF4-FFF2-40B4-BE49-F238E27FC236}">
                <a16:creationId xmlns:a16="http://schemas.microsoft.com/office/drawing/2014/main" id="{12F0A619-351E-419B-89AF-7D913B852B4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831846"/>
            <a:ext cx="200058" cy="13874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67" name="Text Box 71">
            <a:extLst>
              <a:ext uri="{FF2B5EF4-FFF2-40B4-BE49-F238E27FC236}">
                <a16:creationId xmlns:a16="http://schemas.microsoft.com/office/drawing/2014/main" id="{2B374F08-B73F-4A91-8C85-2E39AD5F6A5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831846"/>
            <a:ext cx="200058" cy="13874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68" name="Text Box 72">
            <a:extLst>
              <a:ext uri="{FF2B5EF4-FFF2-40B4-BE49-F238E27FC236}">
                <a16:creationId xmlns:a16="http://schemas.microsoft.com/office/drawing/2014/main" id="{034D60E3-69DD-435E-81B2-07ED723DA6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831846"/>
            <a:ext cx="200058" cy="13874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69" name="Text Box 73">
            <a:extLst>
              <a:ext uri="{FF2B5EF4-FFF2-40B4-BE49-F238E27FC236}">
                <a16:creationId xmlns:a16="http://schemas.microsoft.com/office/drawing/2014/main" id="{930463E0-D8A8-4B43-B8D3-DCA63823538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831846"/>
            <a:ext cx="200058" cy="13874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70" name="Text Box 74">
            <a:extLst>
              <a:ext uri="{FF2B5EF4-FFF2-40B4-BE49-F238E27FC236}">
                <a16:creationId xmlns:a16="http://schemas.microsoft.com/office/drawing/2014/main" id="{4B3C1529-5CF3-421F-ACCE-36189345E1E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831846"/>
            <a:ext cx="200058" cy="13874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71" name="Text Box 75">
            <a:extLst>
              <a:ext uri="{FF2B5EF4-FFF2-40B4-BE49-F238E27FC236}">
                <a16:creationId xmlns:a16="http://schemas.microsoft.com/office/drawing/2014/main" id="{696E5097-5D3A-4ED5-AABC-A13B1A285C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831846"/>
            <a:ext cx="200058" cy="13874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72" name="Text Box 76">
            <a:extLst>
              <a:ext uri="{FF2B5EF4-FFF2-40B4-BE49-F238E27FC236}">
                <a16:creationId xmlns:a16="http://schemas.microsoft.com/office/drawing/2014/main" id="{0265C910-C3D9-43C3-904B-ED793D6073C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831846"/>
            <a:ext cx="200058" cy="13874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73" name="Text Box 77">
            <a:extLst>
              <a:ext uri="{FF2B5EF4-FFF2-40B4-BE49-F238E27FC236}">
                <a16:creationId xmlns:a16="http://schemas.microsoft.com/office/drawing/2014/main" id="{738107B8-A361-4F6F-9147-3C99E79FE48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831846"/>
            <a:ext cx="200058" cy="13874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74" name="Text Box 78">
            <a:extLst>
              <a:ext uri="{FF2B5EF4-FFF2-40B4-BE49-F238E27FC236}">
                <a16:creationId xmlns:a16="http://schemas.microsoft.com/office/drawing/2014/main" id="{A31FC27E-CE81-4BDA-B3BF-EB9A16594D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831846"/>
            <a:ext cx="200058" cy="13874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75" name="Text Box 79">
            <a:extLst>
              <a:ext uri="{FF2B5EF4-FFF2-40B4-BE49-F238E27FC236}">
                <a16:creationId xmlns:a16="http://schemas.microsoft.com/office/drawing/2014/main" id="{E4FAF371-4EA6-48C0-BBB0-87C0A748BE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831846"/>
            <a:ext cx="200058" cy="13874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76" name="Text Box 80">
            <a:extLst>
              <a:ext uri="{FF2B5EF4-FFF2-40B4-BE49-F238E27FC236}">
                <a16:creationId xmlns:a16="http://schemas.microsoft.com/office/drawing/2014/main" id="{41C26290-4FFA-4241-BB51-E0255CFAE89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831846"/>
            <a:ext cx="200058" cy="13874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77" name="Text Box 81">
            <a:extLst>
              <a:ext uri="{FF2B5EF4-FFF2-40B4-BE49-F238E27FC236}">
                <a16:creationId xmlns:a16="http://schemas.microsoft.com/office/drawing/2014/main" id="{B26FB20A-2475-4F2E-9E77-9D6BD448453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831846"/>
            <a:ext cx="200058" cy="13874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78" name="Text Box 82">
            <a:extLst>
              <a:ext uri="{FF2B5EF4-FFF2-40B4-BE49-F238E27FC236}">
                <a16:creationId xmlns:a16="http://schemas.microsoft.com/office/drawing/2014/main" id="{AE3E2BE8-4952-4B3F-B498-16FAE7DC68D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831846"/>
            <a:ext cx="200058" cy="13874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79" name="Text Box 83">
            <a:extLst>
              <a:ext uri="{FF2B5EF4-FFF2-40B4-BE49-F238E27FC236}">
                <a16:creationId xmlns:a16="http://schemas.microsoft.com/office/drawing/2014/main" id="{981AAFC9-DB26-46AA-9954-2F7859112E1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831846"/>
            <a:ext cx="200058" cy="13874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80" name="Text Box 84">
            <a:extLst>
              <a:ext uri="{FF2B5EF4-FFF2-40B4-BE49-F238E27FC236}">
                <a16:creationId xmlns:a16="http://schemas.microsoft.com/office/drawing/2014/main" id="{3DA218B5-3A71-4EC2-9FD1-93BBF282AB1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831846"/>
            <a:ext cx="200058" cy="13874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81" name="Text Box 85">
            <a:extLst>
              <a:ext uri="{FF2B5EF4-FFF2-40B4-BE49-F238E27FC236}">
                <a16:creationId xmlns:a16="http://schemas.microsoft.com/office/drawing/2014/main" id="{37DD4908-4789-49B8-9A3B-6E7B449EFCF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831846"/>
            <a:ext cx="200058" cy="13874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82" name="Text Box 86">
            <a:extLst>
              <a:ext uri="{FF2B5EF4-FFF2-40B4-BE49-F238E27FC236}">
                <a16:creationId xmlns:a16="http://schemas.microsoft.com/office/drawing/2014/main" id="{FA172F0D-2B88-4974-A24B-58EFD592E61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831846"/>
            <a:ext cx="200058" cy="13874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83" name="Text Box 87">
            <a:extLst>
              <a:ext uri="{FF2B5EF4-FFF2-40B4-BE49-F238E27FC236}">
                <a16:creationId xmlns:a16="http://schemas.microsoft.com/office/drawing/2014/main" id="{ACE1586B-F2DE-488E-AE7A-D8EC02A6A14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831846"/>
            <a:ext cx="200058" cy="13874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84" name="Text Box 88">
            <a:extLst>
              <a:ext uri="{FF2B5EF4-FFF2-40B4-BE49-F238E27FC236}">
                <a16:creationId xmlns:a16="http://schemas.microsoft.com/office/drawing/2014/main" id="{4DC0F2AC-4C8C-4542-BE08-D361256150F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831846"/>
            <a:ext cx="200058" cy="13874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85" name="Text Box 89">
            <a:extLst>
              <a:ext uri="{FF2B5EF4-FFF2-40B4-BE49-F238E27FC236}">
                <a16:creationId xmlns:a16="http://schemas.microsoft.com/office/drawing/2014/main" id="{BBE43E62-2AF9-455A-8FB4-E69267F713C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831846"/>
            <a:ext cx="200058" cy="13874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86" name="Text Box 90">
            <a:extLst>
              <a:ext uri="{FF2B5EF4-FFF2-40B4-BE49-F238E27FC236}">
                <a16:creationId xmlns:a16="http://schemas.microsoft.com/office/drawing/2014/main" id="{FCAF38CE-255B-49C2-AF3B-9D5368566D9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831846"/>
            <a:ext cx="200058" cy="13874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87" name="Text Box 91">
            <a:extLst>
              <a:ext uri="{FF2B5EF4-FFF2-40B4-BE49-F238E27FC236}">
                <a16:creationId xmlns:a16="http://schemas.microsoft.com/office/drawing/2014/main" id="{6D91559D-D696-499C-96EC-C2D751987F4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831846"/>
            <a:ext cx="200058" cy="13874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88" name="Text Box 92">
            <a:extLst>
              <a:ext uri="{FF2B5EF4-FFF2-40B4-BE49-F238E27FC236}">
                <a16:creationId xmlns:a16="http://schemas.microsoft.com/office/drawing/2014/main" id="{1124ADC8-91ED-4A4F-8E72-56416BF5BF2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831846"/>
            <a:ext cx="200058" cy="13874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89" name="Text Box 93">
            <a:extLst>
              <a:ext uri="{FF2B5EF4-FFF2-40B4-BE49-F238E27FC236}">
                <a16:creationId xmlns:a16="http://schemas.microsoft.com/office/drawing/2014/main" id="{D34AB46D-4452-41B2-84AB-0574E80764A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831846"/>
            <a:ext cx="200058" cy="13874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90" name="Text Box 94">
            <a:extLst>
              <a:ext uri="{FF2B5EF4-FFF2-40B4-BE49-F238E27FC236}">
                <a16:creationId xmlns:a16="http://schemas.microsoft.com/office/drawing/2014/main" id="{DF40E125-ABB4-4D09-A62B-44FE040CB61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831846"/>
            <a:ext cx="200058" cy="13874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91" name="Text Box 95">
            <a:extLst>
              <a:ext uri="{FF2B5EF4-FFF2-40B4-BE49-F238E27FC236}">
                <a16:creationId xmlns:a16="http://schemas.microsoft.com/office/drawing/2014/main" id="{35C86394-633C-41B7-8A1C-C843B5EB3A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831846"/>
            <a:ext cx="200058" cy="13874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92" name="Text Box 96">
            <a:extLst>
              <a:ext uri="{FF2B5EF4-FFF2-40B4-BE49-F238E27FC236}">
                <a16:creationId xmlns:a16="http://schemas.microsoft.com/office/drawing/2014/main" id="{B01A300A-0658-44F2-B85C-CED32266BB3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831846"/>
            <a:ext cx="200058" cy="13874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93" name="Text Box 97">
            <a:extLst>
              <a:ext uri="{FF2B5EF4-FFF2-40B4-BE49-F238E27FC236}">
                <a16:creationId xmlns:a16="http://schemas.microsoft.com/office/drawing/2014/main" id="{F36211BB-3C38-4647-8CBA-DD09CEB7D09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831846"/>
            <a:ext cx="200058" cy="13874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94" name="Text Box 98">
            <a:extLst>
              <a:ext uri="{FF2B5EF4-FFF2-40B4-BE49-F238E27FC236}">
                <a16:creationId xmlns:a16="http://schemas.microsoft.com/office/drawing/2014/main" id="{A12F74D8-A410-4410-8D28-C6866EF971D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831846"/>
            <a:ext cx="200058" cy="13874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95" name="Text Box 99">
            <a:extLst>
              <a:ext uri="{FF2B5EF4-FFF2-40B4-BE49-F238E27FC236}">
                <a16:creationId xmlns:a16="http://schemas.microsoft.com/office/drawing/2014/main" id="{0C69F1E4-452A-436C-B37B-F7DBE4AF0D0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831846"/>
            <a:ext cx="200058" cy="13874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96" name="Text Box 100">
            <a:extLst>
              <a:ext uri="{FF2B5EF4-FFF2-40B4-BE49-F238E27FC236}">
                <a16:creationId xmlns:a16="http://schemas.microsoft.com/office/drawing/2014/main" id="{AF9D5473-BEC8-4E48-9017-FA80958AA3A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831846"/>
            <a:ext cx="200058" cy="13874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97" name="Text Box 101">
            <a:extLst>
              <a:ext uri="{FF2B5EF4-FFF2-40B4-BE49-F238E27FC236}">
                <a16:creationId xmlns:a16="http://schemas.microsoft.com/office/drawing/2014/main" id="{1E726FF3-47DD-40CE-A668-C5F4559743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831846"/>
            <a:ext cx="200058" cy="13874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98" name="Text Box 102">
            <a:extLst>
              <a:ext uri="{FF2B5EF4-FFF2-40B4-BE49-F238E27FC236}">
                <a16:creationId xmlns:a16="http://schemas.microsoft.com/office/drawing/2014/main" id="{C6BCFFDC-7004-40A9-A553-95F4975FD71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831846"/>
            <a:ext cx="200058" cy="13874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99" name="Text Box 103">
            <a:extLst>
              <a:ext uri="{FF2B5EF4-FFF2-40B4-BE49-F238E27FC236}">
                <a16:creationId xmlns:a16="http://schemas.microsoft.com/office/drawing/2014/main" id="{B7B40364-9358-4777-B7A1-6038126A77D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831846"/>
            <a:ext cx="200058" cy="13874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00" name="Text Box 104">
            <a:extLst>
              <a:ext uri="{FF2B5EF4-FFF2-40B4-BE49-F238E27FC236}">
                <a16:creationId xmlns:a16="http://schemas.microsoft.com/office/drawing/2014/main" id="{7754F73B-EFC2-464F-AA2F-DA2655D9ACF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831846"/>
            <a:ext cx="200058" cy="13874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01" name="Text Box 105">
            <a:extLst>
              <a:ext uri="{FF2B5EF4-FFF2-40B4-BE49-F238E27FC236}">
                <a16:creationId xmlns:a16="http://schemas.microsoft.com/office/drawing/2014/main" id="{A15910E0-6400-4E20-A826-1D9F3938521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831846"/>
            <a:ext cx="200058" cy="13874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02" name="Text Box 106">
            <a:extLst>
              <a:ext uri="{FF2B5EF4-FFF2-40B4-BE49-F238E27FC236}">
                <a16:creationId xmlns:a16="http://schemas.microsoft.com/office/drawing/2014/main" id="{2BAF8652-4126-4404-ACC8-F245A73233E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831846"/>
            <a:ext cx="200058" cy="13874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03" name="Text Box 107">
            <a:extLst>
              <a:ext uri="{FF2B5EF4-FFF2-40B4-BE49-F238E27FC236}">
                <a16:creationId xmlns:a16="http://schemas.microsoft.com/office/drawing/2014/main" id="{C002194B-5D65-4EFA-8280-5E7B950A9EC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831846"/>
            <a:ext cx="200058" cy="13874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04" name="Text Box 108">
            <a:extLst>
              <a:ext uri="{FF2B5EF4-FFF2-40B4-BE49-F238E27FC236}">
                <a16:creationId xmlns:a16="http://schemas.microsoft.com/office/drawing/2014/main" id="{E5288322-7829-4FDB-A34F-1953E215F0B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831846"/>
            <a:ext cx="200058" cy="13874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05" name="Text Box 109">
            <a:extLst>
              <a:ext uri="{FF2B5EF4-FFF2-40B4-BE49-F238E27FC236}">
                <a16:creationId xmlns:a16="http://schemas.microsoft.com/office/drawing/2014/main" id="{196942C7-BAB7-4B91-8654-4ECDB0C01A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831846"/>
            <a:ext cx="200058" cy="13874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06" name="Text Box 110">
            <a:extLst>
              <a:ext uri="{FF2B5EF4-FFF2-40B4-BE49-F238E27FC236}">
                <a16:creationId xmlns:a16="http://schemas.microsoft.com/office/drawing/2014/main" id="{BE92B580-D28E-460F-99E9-D17F4EAC654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831846"/>
            <a:ext cx="200058" cy="13874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07" name="Text Box 111">
            <a:extLst>
              <a:ext uri="{FF2B5EF4-FFF2-40B4-BE49-F238E27FC236}">
                <a16:creationId xmlns:a16="http://schemas.microsoft.com/office/drawing/2014/main" id="{74D0523D-FE8A-49FD-9DAC-F55ACA8186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831846"/>
            <a:ext cx="200058" cy="13874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08" name="Text Box 112">
            <a:extLst>
              <a:ext uri="{FF2B5EF4-FFF2-40B4-BE49-F238E27FC236}">
                <a16:creationId xmlns:a16="http://schemas.microsoft.com/office/drawing/2014/main" id="{D7C970F6-8401-4D6A-BBF6-6D08007BE9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831846"/>
            <a:ext cx="200058" cy="13874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09" name="Text Box 113">
            <a:extLst>
              <a:ext uri="{FF2B5EF4-FFF2-40B4-BE49-F238E27FC236}">
                <a16:creationId xmlns:a16="http://schemas.microsoft.com/office/drawing/2014/main" id="{D27F128F-21E4-466D-8467-E44EC5C97A1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831846"/>
            <a:ext cx="200058" cy="13874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10" name="Text Box 116">
            <a:extLst>
              <a:ext uri="{FF2B5EF4-FFF2-40B4-BE49-F238E27FC236}">
                <a16:creationId xmlns:a16="http://schemas.microsoft.com/office/drawing/2014/main" id="{4632839D-5F18-4DDA-A793-EB54C7C781B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831846"/>
            <a:ext cx="200058" cy="13874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11" name="Text Box 117">
            <a:extLst>
              <a:ext uri="{FF2B5EF4-FFF2-40B4-BE49-F238E27FC236}">
                <a16:creationId xmlns:a16="http://schemas.microsoft.com/office/drawing/2014/main" id="{E5F3868C-E88E-47A9-B12E-876DB63BA77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831846"/>
            <a:ext cx="200058" cy="13874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12" name="Text Box 118">
            <a:extLst>
              <a:ext uri="{FF2B5EF4-FFF2-40B4-BE49-F238E27FC236}">
                <a16:creationId xmlns:a16="http://schemas.microsoft.com/office/drawing/2014/main" id="{1966F4CD-F1C3-4ECA-A286-09950D60E1D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831846"/>
            <a:ext cx="200058" cy="13874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13" name="Text Box 119">
            <a:extLst>
              <a:ext uri="{FF2B5EF4-FFF2-40B4-BE49-F238E27FC236}">
                <a16:creationId xmlns:a16="http://schemas.microsoft.com/office/drawing/2014/main" id="{5BECB628-6B25-47D1-9EC9-97A12D58500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831846"/>
            <a:ext cx="200058" cy="13874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14" name="Text Box 120">
            <a:extLst>
              <a:ext uri="{FF2B5EF4-FFF2-40B4-BE49-F238E27FC236}">
                <a16:creationId xmlns:a16="http://schemas.microsoft.com/office/drawing/2014/main" id="{AD45FCEA-1B7B-4BED-AF54-245ABEDE872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831846"/>
            <a:ext cx="200058" cy="13874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15" name="Text Box 121">
            <a:extLst>
              <a:ext uri="{FF2B5EF4-FFF2-40B4-BE49-F238E27FC236}">
                <a16:creationId xmlns:a16="http://schemas.microsoft.com/office/drawing/2014/main" id="{297658DA-9486-4960-A318-3B190F33E14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831846"/>
            <a:ext cx="200058" cy="13874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16" name="Text Box 122">
            <a:extLst>
              <a:ext uri="{FF2B5EF4-FFF2-40B4-BE49-F238E27FC236}">
                <a16:creationId xmlns:a16="http://schemas.microsoft.com/office/drawing/2014/main" id="{A26D27EB-FDCA-440C-87C1-EA723AE3698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831846"/>
            <a:ext cx="200058" cy="13874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17" name="Text Box 123">
            <a:extLst>
              <a:ext uri="{FF2B5EF4-FFF2-40B4-BE49-F238E27FC236}">
                <a16:creationId xmlns:a16="http://schemas.microsoft.com/office/drawing/2014/main" id="{0BAF82B6-73BA-4B70-B797-A591FAB5940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831846"/>
            <a:ext cx="200058" cy="13874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18" name="Text Box 124">
            <a:extLst>
              <a:ext uri="{FF2B5EF4-FFF2-40B4-BE49-F238E27FC236}">
                <a16:creationId xmlns:a16="http://schemas.microsoft.com/office/drawing/2014/main" id="{FDC47E22-F82A-43B6-9E11-A45F6E02A30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831846"/>
            <a:ext cx="200058" cy="13874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19" name="Text Box 125">
            <a:extLst>
              <a:ext uri="{FF2B5EF4-FFF2-40B4-BE49-F238E27FC236}">
                <a16:creationId xmlns:a16="http://schemas.microsoft.com/office/drawing/2014/main" id="{BD2E44BD-3CB7-4A8C-8AA0-B91CF180488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831846"/>
            <a:ext cx="200058" cy="13874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20" name="Text Box 126">
            <a:extLst>
              <a:ext uri="{FF2B5EF4-FFF2-40B4-BE49-F238E27FC236}">
                <a16:creationId xmlns:a16="http://schemas.microsoft.com/office/drawing/2014/main" id="{0FF1C3C9-D5F3-4E64-A410-34C3FA1D450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831846"/>
            <a:ext cx="200058" cy="13874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21" name="Text Box 127">
            <a:extLst>
              <a:ext uri="{FF2B5EF4-FFF2-40B4-BE49-F238E27FC236}">
                <a16:creationId xmlns:a16="http://schemas.microsoft.com/office/drawing/2014/main" id="{4C43CAF4-4C6A-4562-A155-A3617090968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831846"/>
            <a:ext cx="200058" cy="13874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22" name="Text Box 128">
            <a:extLst>
              <a:ext uri="{FF2B5EF4-FFF2-40B4-BE49-F238E27FC236}">
                <a16:creationId xmlns:a16="http://schemas.microsoft.com/office/drawing/2014/main" id="{092F2ACA-54E3-411D-9348-721BA13B137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831846"/>
            <a:ext cx="200058" cy="13874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23" name="Text Box 129">
            <a:extLst>
              <a:ext uri="{FF2B5EF4-FFF2-40B4-BE49-F238E27FC236}">
                <a16:creationId xmlns:a16="http://schemas.microsoft.com/office/drawing/2014/main" id="{37623919-8F94-48A0-A059-734BCF39B95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831846"/>
            <a:ext cx="200058" cy="13874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24" name="Text Box 130">
            <a:extLst>
              <a:ext uri="{FF2B5EF4-FFF2-40B4-BE49-F238E27FC236}">
                <a16:creationId xmlns:a16="http://schemas.microsoft.com/office/drawing/2014/main" id="{05448FC4-9C52-4C6F-88EC-2201E69F9F0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831846"/>
            <a:ext cx="200058" cy="13874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25" name="Text Box 131">
            <a:extLst>
              <a:ext uri="{FF2B5EF4-FFF2-40B4-BE49-F238E27FC236}">
                <a16:creationId xmlns:a16="http://schemas.microsoft.com/office/drawing/2014/main" id="{6AF4CC0E-7396-45CE-B8CD-D2EEE11FD5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9963" y="3831846"/>
            <a:ext cx="200058" cy="13874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26" name="Text Box 1">
            <a:extLst>
              <a:ext uri="{FF2B5EF4-FFF2-40B4-BE49-F238E27FC236}">
                <a16:creationId xmlns:a16="http://schemas.microsoft.com/office/drawing/2014/main" id="{45F93277-89B5-4466-BE37-6E786FD89B7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527953" y="3093894"/>
            <a:ext cx="222288" cy="8511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68538490"/>
              </p:ext>
            </p:extLst>
          </p:nvPr>
        </p:nvGraphicFramePr>
        <p:xfrm>
          <a:off x="0" y="75831"/>
          <a:ext cx="20356630" cy="1135603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0509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1890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62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334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0432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81967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40817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430223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1433662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1402719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1512737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1516176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646351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649789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  <a:gridCol w="608533">
                  <a:extLst>
                    <a:ext uri="{9D8B030D-6E8A-4147-A177-3AD203B41FA5}">
                      <a16:colId xmlns:a16="http://schemas.microsoft.com/office/drawing/2014/main" val="20015"/>
                    </a:ext>
                  </a:extLst>
                </a:gridCol>
                <a:gridCol w="608533">
                  <a:extLst>
                    <a:ext uri="{9D8B030D-6E8A-4147-A177-3AD203B41FA5}">
                      <a16:colId xmlns:a16="http://schemas.microsoft.com/office/drawing/2014/main" val="20016"/>
                    </a:ext>
                  </a:extLst>
                </a:gridCol>
                <a:gridCol w="608533">
                  <a:extLst>
                    <a:ext uri="{9D8B030D-6E8A-4147-A177-3AD203B41FA5}">
                      <a16:colId xmlns:a16="http://schemas.microsoft.com/office/drawing/2014/main" val="20017"/>
                    </a:ext>
                  </a:extLst>
                </a:gridCol>
                <a:gridCol w="608533">
                  <a:extLst>
                    <a:ext uri="{9D8B030D-6E8A-4147-A177-3AD203B41FA5}">
                      <a16:colId xmlns:a16="http://schemas.microsoft.com/office/drawing/2014/main" val="20018"/>
                    </a:ext>
                  </a:extLst>
                </a:gridCol>
                <a:gridCol w="608533">
                  <a:extLst>
                    <a:ext uri="{9D8B030D-6E8A-4147-A177-3AD203B41FA5}">
                      <a16:colId xmlns:a16="http://schemas.microsoft.com/office/drawing/2014/main" val="20019"/>
                    </a:ext>
                  </a:extLst>
                </a:gridCol>
                <a:gridCol w="608533">
                  <a:extLst>
                    <a:ext uri="{9D8B030D-6E8A-4147-A177-3AD203B41FA5}">
                      <a16:colId xmlns:a16="http://schemas.microsoft.com/office/drawing/2014/main" val="20020"/>
                    </a:ext>
                  </a:extLst>
                </a:gridCol>
              </a:tblGrid>
              <a:tr h="938943">
                <a:tc>
                  <a:txBody>
                    <a:bodyPr/>
                    <a:lstStyle/>
                    <a:p>
                      <a:pPr algn="ctr" fontAlgn="ctr"/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 gridSpan="20">
                  <a:txBody>
                    <a:bodyPr/>
                    <a:lstStyle/>
                    <a:p>
                      <a:pPr algn="ctr" fontAlgn="ctr"/>
                      <a:r>
                        <a:rPr lang="uz-Cyrl-UZ" sz="2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Жиззах давлат педагогика университети бакалавриат таълим йўналишлари бўйича қайта тақсимланадиган грант ўринлар сони</a:t>
                      </a:r>
                      <a:endParaRPr lang="en-US" sz="2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59006">
                <a:tc rowSpan="4">
                  <a:txBody>
                    <a:bodyPr/>
                    <a:lstStyle/>
                    <a:p>
                      <a:pPr algn="ctr" fontAlgn="ctr"/>
                      <a:r>
                        <a:rPr lang="ru-RU" sz="11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FFC000"/>
                    </a:solidFill>
                  </a:tcPr>
                </a:tc>
                <a:tc rowSpan="4">
                  <a:txBody>
                    <a:bodyPr/>
                    <a:lstStyle/>
                    <a:p>
                      <a:pPr algn="l" fontAlgn="b"/>
                      <a:r>
                        <a:rPr lang="uz-Cyrl-UZ" sz="11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Шифр</a:t>
                      </a:r>
                      <a:r>
                        <a:rPr lang="en-US" sz="11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FFC000"/>
                    </a:solidFill>
                  </a:tcPr>
                </a:tc>
                <a:tc rowSpan="4">
                  <a:txBody>
                    <a:bodyPr/>
                    <a:lstStyle/>
                    <a:p>
                      <a:pPr algn="ctr" fontAlgn="ctr"/>
                      <a:r>
                        <a:rPr lang="uz-Cyrl-UZ" sz="11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Таълим йўналишлари</a:t>
                      </a:r>
                      <a:endParaRPr lang="en-US" sz="1100" b="1" i="0" u="none" strike="noStrike" dirty="0">
                        <a:solidFill>
                          <a:srgbClr val="333333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FFC000"/>
                    </a:solidFill>
                  </a:tcPr>
                </a:tc>
                <a:tc rowSpan="4">
                  <a:txBody>
                    <a:bodyPr/>
                    <a:lstStyle/>
                    <a:p>
                      <a:pPr algn="ctr" fontAlgn="ctr"/>
                      <a:r>
                        <a:rPr lang="uz-Cyrl-UZ" sz="11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Жами талабалар сони</a:t>
                      </a:r>
                      <a:endParaRPr lang="en-US" sz="1100" b="1" i="0" u="none" strike="noStrike" dirty="0">
                        <a:solidFill>
                          <a:srgbClr val="333333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FFC000"/>
                    </a:solidFill>
                  </a:tcPr>
                </a:tc>
                <a:tc gridSpan="11">
                  <a:txBody>
                    <a:bodyPr/>
                    <a:lstStyle/>
                    <a:p>
                      <a:pPr algn="ctr" fontAlgn="ctr"/>
                      <a:r>
                        <a:rPr lang="uz-Cyrl-UZ" sz="11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1-курс давлат гранти</a:t>
                      </a:r>
                      <a:r>
                        <a:rPr lang="uz-Cyrl-UZ" sz="1100" b="1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бўйича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 gridSpan="2">
                  <a:txBody>
                    <a:bodyPr/>
                    <a:lstStyle/>
                    <a:p>
                      <a:pPr algn="l" fontAlgn="b"/>
                      <a:r>
                        <a:rPr lang="uz-Cyrl-UZ" sz="11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Қайта тақсимланган грантлар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FFC000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 gridSpan="4">
                  <a:txBody>
                    <a:bodyPr/>
                    <a:lstStyle/>
                    <a:p>
                      <a:pPr algn="ctr" fontAlgn="b"/>
                      <a:r>
                        <a:rPr lang="uz-Cyrl-UZ" sz="11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Қайта тақсимланган грантлар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FFC000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9708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uz-Cyrl-UZ" sz="11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Шу жумладан</a:t>
                      </a:r>
                      <a:r>
                        <a:rPr lang="en-US" sz="11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</a:t>
                      </a:r>
                      <a:endParaRPr lang="en-US" sz="1100" b="1" i="0" u="none" strike="noStrike" dirty="0">
                        <a:solidFill>
                          <a:srgbClr val="333333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uz-Cyrl-UZ" sz="11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Шундан қўшимча давлат гранти асосида талабаликка тавсия этилганлар</a:t>
                      </a:r>
                      <a:endParaRPr lang="en-US" sz="1100" b="1" i="0" u="none" strike="noStrike" dirty="0">
                        <a:solidFill>
                          <a:srgbClr val="333333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uz-Cyrl-UZ" sz="11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шундан</a:t>
                      </a:r>
                      <a:r>
                        <a:rPr lang="en-US" sz="11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</a:t>
                      </a:r>
                      <a:endParaRPr lang="en-US" sz="1100" b="1" i="0" u="none" strike="noStrike" dirty="0">
                        <a:solidFill>
                          <a:srgbClr val="333333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4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6947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uz-Cyrl-UZ" sz="11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ўзбек</a:t>
                      </a:r>
                      <a:endParaRPr lang="en-US" sz="1100" b="1" i="0" u="none" strike="noStrike" dirty="0">
                        <a:solidFill>
                          <a:srgbClr val="333333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FFC00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uz-Cyrl-UZ" sz="11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рус</a:t>
                      </a:r>
                      <a:endParaRPr lang="en-US" sz="1100" b="1" i="0" u="none" strike="noStrike" dirty="0">
                        <a:solidFill>
                          <a:srgbClr val="333333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FFC00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uz-Cyrl-UZ" sz="11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Ҳарбий</a:t>
                      </a:r>
                      <a:r>
                        <a:rPr lang="uz-Cyrl-UZ" sz="1100" b="1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хизмат тавсияномаси</a:t>
                      </a:r>
                      <a:endParaRPr lang="en-US" sz="1100" b="1" i="0" u="none" strike="noStrike" dirty="0">
                        <a:solidFill>
                          <a:srgbClr val="333333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FFC00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uz-Cyrl-UZ" sz="11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Қуролли</a:t>
                      </a:r>
                      <a:r>
                        <a:rPr lang="uz-Cyrl-UZ" sz="1100" b="1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кучлари ходимлари фарзандлари учун</a:t>
                      </a:r>
                      <a:endParaRPr lang="en-US" sz="1100" b="1" i="0" u="none" strike="noStrike" dirty="0">
                        <a:solidFill>
                          <a:srgbClr val="333333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FFC000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z-Cyrl-UZ" sz="11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Ички ишлар </a:t>
                      </a:r>
                      <a:r>
                        <a:rPr lang="uz-Cyrl-UZ" sz="1100" b="1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ходимлари фарзандлари учун</a:t>
                      </a:r>
                      <a:endParaRPr lang="en-US" sz="1100" b="1" i="0" u="none" strike="noStrike" dirty="0">
                        <a:solidFill>
                          <a:srgbClr val="333333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 fontAlgn="ctr"/>
                      <a:endParaRPr lang="en-US" sz="1100" b="1" i="0" u="none" strike="noStrike" dirty="0">
                        <a:solidFill>
                          <a:srgbClr val="333333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FFC00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uz-Cyrl-UZ" sz="11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Давлат комиссияси мажлисининг </a:t>
                      </a:r>
                      <a:r>
                        <a:rPr lang="en-US" sz="11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2024-</a:t>
                      </a:r>
                      <a:r>
                        <a:rPr lang="uz-Cyrl-UZ" sz="11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йил</a:t>
                      </a:r>
                      <a:r>
                        <a:rPr lang="en-US" sz="11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16-</a:t>
                      </a:r>
                      <a:r>
                        <a:rPr lang="uz-Cyrl-UZ" sz="11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августдаги</a:t>
                      </a:r>
                      <a:r>
                        <a:rPr lang="en-US" sz="11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72-4-</a:t>
                      </a:r>
                      <a:r>
                        <a:rPr lang="uz-Cyrl-UZ" sz="11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сон</a:t>
                      </a:r>
                      <a:r>
                        <a:rPr lang="en-US" sz="11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z-Cyrl-UZ" sz="11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баёни</a:t>
                      </a:r>
                      <a:r>
                        <a:rPr lang="en-US" sz="11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z-Cyrl-UZ" sz="11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асосида</a:t>
                      </a:r>
                      <a:r>
                        <a:rPr lang="en-US" sz="11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z-Cyrl-UZ" sz="11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тавсия</a:t>
                      </a:r>
                      <a:r>
                        <a:rPr lang="en-US" sz="11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z-Cyrl-UZ" sz="11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этилганлар</a:t>
                      </a:r>
                      <a:endParaRPr lang="en-US" sz="1100" b="1" i="0" u="none" strike="noStrike" dirty="0">
                        <a:solidFill>
                          <a:srgbClr val="333333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FFC00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uz-Cyrl-UZ" sz="11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Хотин-қизларни қўллаб қувватлашмақасдида белгиланган тафсиянома</a:t>
                      </a:r>
                      <a:endParaRPr lang="en-US" sz="1100" b="1" i="0" u="none" strike="noStrike" dirty="0">
                        <a:solidFill>
                          <a:srgbClr val="333333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FFC00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uz-Cyrl-UZ" sz="11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Ногиронлиги бўлган шахслар учун ажратилган квота</a:t>
                      </a:r>
                      <a:endParaRPr lang="en-US" sz="1100" b="1" i="0" u="none" strike="noStrike" dirty="0">
                        <a:solidFill>
                          <a:srgbClr val="333333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FFC00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uz-Cyrl-UZ" sz="11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“Меҳриболик уйи”ва болалар шахарчасининг битирувчилари бўлган чин етим абитурентлар учун ажратилган квота</a:t>
                      </a:r>
                      <a:endParaRPr lang="en-US" sz="1100" b="1" i="0" u="none" strike="noStrike" dirty="0">
                        <a:solidFill>
                          <a:srgbClr val="333333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FFC00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uz-Cyrl-UZ" sz="11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АК таътилда</a:t>
                      </a:r>
                      <a:endParaRPr lang="en-US" sz="1100" b="1" i="0" u="none" strike="noStrike" dirty="0">
                        <a:solidFill>
                          <a:srgbClr val="333333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FFC00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uz-Cyrl-UZ" sz="11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Четлаштирилган</a:t>
                      </a:r>
                      <a:endParaRPr lang="en-US" sz="1100" b="1" i="0" u="none" strike="noStrike" dirty="0">
                        <a:solidFill>
                          <a:srgbClr val="333333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FFC00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uz-Cyrl-UZ" sz="11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ўзбек</a:t>
                      </a:r>
                      <a:endParaRPr lang="en-US" sz="1100" b="1" i="0" u="none" strike="noStrike" dirty="0">
                        <a:solidFill>
                          <a:srgbClr val="333333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FFC00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uz-Cyrl-UZ" sz="11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рус</a:t>
                      </a:r>
                      <a:endParaRPr lang="en-US" sz="1100" b="1" i="0" u="none" strike="noStrike" dirty="0">
                        <a:solidFill>
                          <a:srgbClr val="333333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FFC00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uz-Cyrl-UZ" sz="11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Асосий грант</a:t>
                      </a:r>
                      <a:endParaRPr lang="en-US" sz="1100" b="1" i="0" u="none" strike="noStrike" dirty="0">
                        <a:solidFill>
                          <a:srgbClr val="333333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uz-Cyrl-UZ" sz="11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Қўшимча грант</a:t>
                      </a:r>
                      <a:endParaRPr lang="en-US" sz="1100" b="1" i="0" u="none" strike="noStrike" dirty="0">
                        <a:solidFill>
                          <a:srgbClr val="333333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6278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z-Cyrl-UZ" sz="11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ўзбек</a:t>
                      </a:r>
                      <a:endParaRPr lang="en-US" sz="1100" b="1" i="0" u="none" strike="noStrike" dirty="0">
                        <a:solidFill>
                          <a:srgbClr val="333333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z-Cyrl-UZ" sz="11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рус</a:t>
                      </a:r>
                      <a:endParaRPr lang="en-US" sz="1100" b="1" i="0" u="none" strike="noStrike" dirty="0">
                        <a:solidFill>
                          <a:srgbClr val="333333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z-Cyrl-UZ" sz="11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ўзбек</a:t>
                      </a:r>
                      <a:endParaRPr lang="en-US" sz="1100" b="1" i="0" u="none" strike="noStrike" dirty="0">
                        <a:solidFill>
                          <a:srgbClr val="333333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z-Cyrl-UZ" sz="11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рус</a:t>
                      </a:r>
                      <a:endParaRPr lang="en-US" sz="1100" b="1" i="0" u="none" strike="noStrike" dirty="0">
                        <a:solidFill>
                          <a:srgbClr val="333333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4854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60540100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uz-Cyrl-UZ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Математика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108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35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31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4854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60540200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uz-Cyrl-UZ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Амалий математика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47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4854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60530500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uz-Cyrl-UZ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Физика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83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4854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60530100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uz-Cyrl-UZ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Кимё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58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37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36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36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4854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60510100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uz-Cyrl-UZ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Биология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98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33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29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28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4854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60530200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uz-Cyrl-UZ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География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53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4854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60220300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uz-Cyrl-UZ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Тарих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86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4854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60110500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uz-Cyrl-UZ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Тасвирий санъат ва мухандислик графикаси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42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4854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60310300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uz-Cyrl-UZ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Психология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116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4854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60211400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uz-Cyrl-UZ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Вокал санъати: анъанавий хонандалик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4854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60110600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uz-Cyrl-UZ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Мусиқа таълими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39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4854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60110700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uz-Cyrl-UZ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Ўзбек тили ва адабиёт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154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49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42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42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24854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60110800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uz-Cyrl-UZ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Рус тили ва адабиёти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135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36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36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36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24854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60110901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uz-Cyrl-UZ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Хорижий тил ва адабиёти</a:t>
                      </a:r>
                      <a:r>
                        <a:rPr lang="it-IT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 </a:t>
                      </a:r>
                      <a:r>
                        <a:rPr lang="uz-Cyrl-UZ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инглиз тили</a:t>
                      </a:r>
                      <a:endParaRPr lang="it-IT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220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43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24854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60110902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uz-Cyrl-UZ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Хорижий тил ва адабиёти</a:t>
                      </a:r>
                      <a:r>
                        <a:rPr lang="it-IT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 </a:t>
                      </a:r>
                      <a:r>
                        <a:rPr lang="uz-Cyrl-UZ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немис тили</a:t>
                      </a:r>
                      <a:endParaRPr lang="it-IT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24854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60110903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uz-Cyrl-UZ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Хорижий тил ва адабиёти</a:t>
                      </a:r>
                      <a:r>
                        <a:rPr lang="it-IT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 </a:t>
                      </a:r>
                      <a:r>
                        <a:rPr lang="uz-Cyrl-UZ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франсуз тили</a:t>
                      </a:r>
                      <a:endParaRPr lang="it-IT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  <a:tr h="24854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60111000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uz-Cyrl-UZ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Чақириққача ҳарбий таълим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1"/>
                  </a:ext>
                </a:extLst>
              </a:tr>
              <a:tr h="24854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60110400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uz-Cyrl-UZ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Бошланғич таълим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147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32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28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28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2"/>
                  </a:ext>
                </a:extLst>
              </a:tr>
              <a:tr h="24854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60110200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uz-Cyrl-UZ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Мактабгача таълим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99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35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35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34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3"/>
                  </a:ext>
                </a:extLst>
              </a:tr>
              <a:tr h="24854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60110300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uz-Cyrl-UZ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Махсус педагогика</a:t>
                      </a:r>
                      <a:r>
                        <a:rPr lang="en-US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 </a:t>
                      </a:r>
                      <a:r>
                        <a:rPr lang="uz-Cyrl-UZ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сурдопедагогика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52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4"/>
                  </a:ext>
                </a:extLst>
              </a:tr>
              <a:tr h="46947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60110300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uz-Cyrl-UZ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Махсус педагогика</a:t>
                      </a:r>
                      <a:r>
                        <a:rPr lang="en-US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 </a:t>
                      </a:r>
                      <a:r>
                        <a:rPr lang="uz-Cyrl-UZ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олигофренопедагогика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57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5"/>
                  </a:ext>
                </a:extLst>
              </a:tr>
              <a:tr h="24854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60111200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uz-Cyrl-UZ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Жисмоний маданият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148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56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6"/>
                  </a:ext>
                </a:extLst>
              </a:tr>
              <a:tr h="24854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61010200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uz-Cyrl-UZ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Спорт фаолияти</a:t>
                      </a:r>
                      <a:r>
                        <a:rPr lang="en-US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 </a:t>
                      </a:r>
                      <a:r>
                        <a:rPr lang="uz-Cyrl-UZ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кураш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7"/>
                  </a:ext>
                </a:extLst>
              </a:tr>
              <a:tr h="24854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61010200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uz-Cyrl-UZ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Спорт фаолияти</a:t>
                      </a:r>
                      <a:r>
                        <a:rPr lang="en-US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 </a:t>
                      </a:r>
                      <a:r>
                        <a:rPr lang="uz-Cyrl-UZ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волебол</a:t>
                      </a:r>
                      <a:r>
                        <a:rPr lang="en-US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8"/>
                  </a:ext>
                </a:extLst>
              </a:tr>
              <a:tr h="24854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61010200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uz-Cyrl-UZ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Спорт фаолияти</a:t>
                      </a:r>
                      <a:r>
                        <a:rPr lang="en-US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 </a:t>
                      </a:r>
                      <a:r>
                        <a:rPr lang="uz-Cyrl-UZ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футбол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9"/>
                  </a:ext>
                </a:extLst>
              </a:tr>
              <a:tr h="24854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60111300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uz-Cyrl-UZ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Технологик таълим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74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30"/>
                  </a:ext>
                </a:extLst>
              </a:tr>
              <a:tr h="26234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27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60910200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uz-Cyrl-UZ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Даволаш иши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82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49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31"/>
                  </a:ext>
                </a:extLst>
              </a:tr>
              <a:tr h="414239"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uz-Cyrl-UZ" sz="11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ЖАМИ</a:t>
                      </a:r>
                      <a:r>
                        <a:rPr lang="en-US" sz="11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2041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532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39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27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33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409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36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212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394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36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32"/>
                  </a:ext>
                </a:extLst>
              </a:tr>
            </a:tbl>
          </a:graphicData>
        </a:graphic>
      </p:graphicFrame>
      <p:sp>
        <p:nvSpPr>
          <p:cNvPr id="627" name="Text Box 50">
            <a:extLst>
              <a:ext uri="{FF2B5EF4-FFF2-40B4-BE49-F238E27FC236}">
                <a16:creationId xmlns:a16="http://schemas.microsoft.com/office/drawing/2014/main" id="{16DFE84E-49FD-4B47-9797-0B87D06C8E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3552980"/>
            <a:ext cx="212048" cy="20854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28" name="Text Box 51">
            <a:extLst>
              <a:ext uri="{FF2B5EF4-FFF2-40B4-BE49-F238E27FC236}">
                <a16:creationId xmlns:a16="http://schemas.microsoft.com/office/drawing/2014/main" id="{42BA4F05-526F-4082-B42C-8EED3554A1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3552980"/>
            <a:ext cx="212048" cy="20854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29" name="Text Box 52">
            <a:extLst>
              <a:ext uri="{FF2B5EF4-FFF2-40B4-BE49-F238E27FC236}">
                <a16:creationId xmlns:a16="http://schemas.microsoft.com/office/drawing/2014/main" id="{8AC11C16-DB03-4990-9A86-AC72C8D42C4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3552980"/>
            <a:ext cx="212048" cy="20854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30" name="Text Box 53">
            <a:extLst>
              <a:ext uri="{FF2B5EF4-FFF2-40B4-BE49-F238E27FC236}">
                <a16:creationId xmlns:a16="http://schemas.microsoft.com/office/drawing/2014/main" id="{93CABBD1-03DD-40D7-B60E-714E4B46031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3552980"/>
            <a:ext cx="212048" cy="20854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31" name="Text Box 54">
            <a:extLst>
              <a:ext uri="{FF2B5EF4-FFF2-40B4-BE49-F238E27FC236}">
                <a16:creationId xmlns:a16="http://schemas.microsoft.com/office/drawing/2014/main" id="{5A171188-7725-4CB3-B0C4-223CE3B71B2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3552980"/>
            <a:ext cx="212048" cy="20854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32" name="Text Box 55">
            <a:extLst>
              <a:ext uri="{FF2B5EF4-FFF2-40B4-BE49-F238E27FC236}">
                <a16:creationId xmlns:a16="http://schemas.microsoft.com/office/drawing/2014/main" id="{A8F6308D-6383-47CB-A929-70D2353F435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3552980"/>
            <a:ext cx="212048" cy="20854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33" name="Text Box 56">
            <a:extLst>
              <a:ext uri="{FF2B5EF4-FFF2-40B4-BE49-F238E27FC236}">
                <a16:creationId xmlns:a16="http://schemas.microsoft.com/office/drawing/2014/main" id="{9D5264F5-B75B-4E5A-83BE-E87949325F2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3552980"/>
            <a:ext cx="212048" cy="20854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34" name="Text Box 57">
            <a:extLst>
              <a:ext uri="{FF2B5EF4-FFF2-40B4-BE49-F238E27FC236}">
                <a16:creationId xmlns:a16="http://schemas.microsoft.com/office/drawing/2014/main" id="{C4AD8DF2-061A-4E71-92C2-FB7B4FA4425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3552980"/>
            <a:ext cx="212048" cy="20854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35" name="Text Box 58">
            <a:extLst>
              <a:ext uri="{FF2B5EF4-FFF2-40B4-BE49-F238E27FC236}">
                <a16:creationId xmlns:a16="http://schemas.microsoft.com/office/drawing/2014/main" id="{15C6F92A-6F51-4CB3-A95A-5AC33553F90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3552980"/>
            <a:ext cx="212048" cy="20854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36" name="Text Box 59">
            <a:extLst>
              <a:ext uri="{FF2B5EF4-FFF2-40B4-BE49-F238E27FC236}">
                <a16:creationId xmlns:a16="http://schemas.microsoft.com/office/drawing/2014/main" id="{1407B407-5564-4B1D-AA4F-1D97D226D8E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3552980"/>
            <a:ext cx="212048" cy="20854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37" name="Text Box 60">
            <a:extLst>
              <a:ext uri="{FF2B5EF4-FFF2-40B4-BE49-F238E27FC236}">
                <a16:creationId xmlns:a16="http://schemas.microsoft.com/office/drawing/2014/main" id="{FB7285BB-2B69-4359-8595-E9043364DBA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3552980"/>
            <a:ext cx="212048" cy="20854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38" name="Text Box 61">
            <a:extLst>
              <a:ext uri="{FF2B5EF4-FFF2-40B4-BE49-F238E27FC236}">
                <a16:creationId xmlns:a16="http://schemas.microsoft.com/office/drawing/2014/main" id="{D507C772-80CC-40B6-9BC8-79FAD7824F2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3552980"/>
            <a:ext cx="212048" cy="20854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39" name="Text Box 62">
            <a:extLst>
              <a:ext uri="{FF2B5EF4-FFF2-40B4-BE49-F238E27FC236}">
                <a16:creationId xmlns:a16="http://schemas.microsoft.com/office/drawing/2014/main" id="{801AD250-6179-46B4-BAD8-C2450B46525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3552980"/>
            <a:ext cx="212048" cy="20854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40" name="Text Box 63">
            <a:extLst>
              <a:ext uri="{FF2B5EF4-FFF2-40B4-BE49-F238E27FC236}">
                <a16:creationId xmlns:a16="http://schemas.microsoft.com/office/drawing/2014/main" id="{578E7F86-018E-4B97-BF75-579C9FCC26D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3552980"/>
            <a:ext cx="212048" cy="20854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41" name="Text Box 64">
            <a:extLst>
              <a:ext uri="{FF2B5EF4-FFF2-40B4-BE49-F238E27FC236}">
                <a16:creationId xmlns:a16="http://schemas.microsoft.com/office/drawing/2014/main" id="{91788B21-6D3E-40BC-A671-10179F5F412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3552980"/>
            <a:ext cx="212048" cy="20854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42" name="Text Box 65">
            <a:extLst>
              <a:ext uri="{FF2B5EF4-FFF2-40B4-BE49-F238E27FC236}">
                <a16:creationId xmlns:a16="http://schemas.microsoft.com/office/drawing/2014/main" id="{30B25D0D-6D2C-4167-8BC6-1D19E4DF91A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3552980"/>
            <a:ext cx="212048" cy="20854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43" name="Text Box 66">
            <a:extLst>
              <a:ext uri="{FF2B5EF4-FFF2-40B4-BE49-F238E27FC236}">
                <a16:creationId xmlns:a16="http://schemas.microsoft.com/office/drawing/2014/main" id="{B8388811-96B2-4978-BA1A-DF7B1287FD7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3552980"/>
            <a:ext cx="212048" cy="20854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44" name="Text Box 67">
            <a:extLst>
              <a:ext uri="{FF2B5EF4-FFF2-40B4-BE49-F238E27FC236}">
                <a16:creationId xmlns:a16="http://schemas.microsoft.com/office/drawing/2014/main" id="{85DB2847-0C83-41F9-BCDB-A2FB270E466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3552980"/>
            <a:ext cx="212048" cy="20854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45" name="Text Box 68">
            <a:extLst>
              <a:ext uri="{FF2B5EF4-FFF2-40B4-BE49-F238E27FC236}">
                <a16:creationId xmlns:a16="http://schemas.microsoft.com/office/drawing/2014/main" id="{E05CFDF0-5310-495F-B706-477FE0AF673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3552980"/>
            <a:ext cx="212048" cy="20854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46" name="Text Box 69">
            <a:extLst>
              <a:ext uri="{FF2B5EF4-FFF2-40B4-BE49-F238E27FC236}">
                <a16:creationId xmlns:a16="http://schemas.microsoft.com/office/drawing/2014/main" id="{81345A07-9E1C-4738-AF40-0E445D5440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3552980"/>
            <a:ext cx="212048" cy="20854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47" name="Text Box 70">
            <a:extLst>
              <a:ext uri="{FF2B5EF4-FFF2-40B4-BE49-F238E27FC236}">
                <a16:creationId xmlns:a16="http://schemas.microsoft.com/office/drawing/2014/main" id="{12F0A619-351E-419B-89AF-7D913B852B4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3552980"/>
            <a:ext cx="212048" cy="20854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48" name="Text Box 71">
            <a:extLst>
              <a:ext uri="{FF2B5EF4-FFF2-40B4-BE49-F238E27FC236}">
                <a16:creationId xmlns:a16="http://schemas.microsoft.com/office/drawing/2014/main" id="{2B374F08-B73F-4A91-8C85-2E39AD5F6A5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3552980"/>
            <a:ext cx="212048" cy="20854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49" name="Text Box 72">
            <a:extLst>
              <a:ext uri="{FF2B5EF4-FFF2-40B4-BE49-F238E27FC236}">
                <a16:creationId xmlns:a16="http://schemas.microsoft.com/office/drawing/2014/main" id="{034D60E3-69DD-435E-81B2-07ED723DA6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3552980"/>
            <a:ext cx="212048" cy="20854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50" name="Text Box 73">
            <a:extLst>
              <a:ext uri="{FF2B5EF4-FFF2-40B4-BE49-F238E27FC236}">
                <a16:creationId xmlns:a16="http://schemas.microsoft.com/office/drawing/2014/main" id="{930463E0-D8A8-4B43-B8D3-DCA63823538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3552980"/>
            <a:ext cx="212048" cy="20854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51" name="Text Box 74">
            <a:extLst>
              <a:ext uri="{FF2B5EF4-FFF2-40B4-BE49-F238E27FC236}">
                <a16:creationId xmlns:a16="http://schemas.microsoft.com/office/drawing/2014/main" id="{4B3C1529-5CF3-421F-ACCE-36189345E1E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3552980"/>
            <a:ext cx="212048" cy="20854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52" name="Text Box 75">
            <a:extLst>
              <a:ext uri="{FF2B5EF4-FFF2-40B4-BE49-F238E27FC236}">
                <a16:creationId xmlns:a16="http://schemas.microsoft.com/office/drawing/2014/main" id="{696E5097-5D3A-4ED5-AABC-A13B1A285C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3552980"/>
            <a:ext cx="212048" cy="20854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53" name="Text Box 76">
            <a:extLst>
              <a:ext uri="{FF2B5EF4-FFF2-40B4-BE49-F238E27FC236}">
                <a16:creationId xmlns:a16="http://schemas.microsoft.com/office/drawing/2014/main" id="{0265C910-C3D9-43C3-904B-ED793D6073C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3552980"/>
            <a:ext cx="212048" cy="20854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54" name="Text Box 77">
            <a:extLst>
              <a:ext uri="{FF2B5EF4-FFF2-40B4-BE49-F238E27FC236}">
                <a16:creationId xmlns:a16="http://schemas.microsoft.com/office/drawing/2014/main" id="{738107B8-A361-4F6F-9147-3C99E79FE48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3552980"/>
            <a:ext cx="212048" cy="20854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55" name="Text Box 78">
            <a:extLst>
              <a:ext uri="{FF2B5EF4-FFF2-40B4-BE49-F238E27FC236}">
                <a16:creationId xmlns:a16="http://schemas.microsoft.com/office/drawing/2014/main" id="{A31FC27E-CE81-4BDA-B3BF-EB9A16594D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3552980"/>
            <a:ext cx="212048" cy="20854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56" name="Text Box 79">
            <a:extLst>
              <a:ext uri="{FF2B5EF4-FFF2-40B4-BE49-F238E27FC236}">
                <a16:creationId xmlns:a16="http://schemas.microsoft.com/office/drawing/2014/main" id="{E4FAF371-4EA6-48C0-BBB0-87C0A748BE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3552980"/>
            <a:ext cx="212048" cy="20854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57" name="Text Box 80">
            <a:extLst>
              <a:ext uri="{FF2B5EF4-FFF2-40B4-BE49-F238E27FC236}">
                <a16:creationId xmlns:a16="http://schemas.microsoft.com/office/drawing/2014/main" id="{41C26290-4FFA-4241-BB51-E0255CFAE89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3552980"/>
            <a:ext cx="212048" cy="20854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58" name="Text Box 81">
            <a:extLst>
              <a:ext uri="{FF2B5EF4-FFF2-40B4-BE49-F238E27FC236}">
                <a16:creationId xmlns:a16="http://schemas.microsoft.com/office/drawing/2014/main" id="{B26FB20A-2475-4F2E-9E77-9D6BD448453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3552980"/>
            <a:ext cx="212048" cy="20854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59" name="Text Box 82">
            <a:extLst>
              <a:ext uri="{FF2B5EF4-FFF2-40B4-BE49-F238E27FC236}">
                <a16:creationId xmlns:a16="http://schemas.microsoft.com/office/drawing/2014/main" id="{AE3E2BE8-4952-4B3F-B498-16FAE7DC68D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3552980"/>
            <a:ext cx="212048" cy="20854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60" name="Text Box 83">
            <a:extLst>
              <a:ext uri="{FF2B5EF4-FFF2-40B4-BE49-F238E27FC236}">
                <a16:creationId xmlns:a16="http://schemas.microsoft.com/office/drawing/2014/main" id="{981AAFC9-DB26-46AA-9954-2F7859112E1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3552980"/>
            <a:ext cx="212048" cy="20854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61" name="Text Box 84">
            <a:extLst>
              <a:ext uri="{FF2B5EF4-FFF2-40B4-BE49-F238E27FC236}">
                <a16:creationId xmlns:a16="http://schemas.microsoft.com/office/drawing/2014/main" id="{3DA218B5-3A71-4EC2-9FD1-93BBF282AB1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3552980"/>
            <a:ext cx="212048" cy="20854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62" name="Text Box 85">
            <a:extLst>
              <a:ext uri="{FF2B5EF4-FFF2-40B4-BE49-F238E27FC236}">
                <a16:creationId xmlns:a16="http://schemas.microsoft.com/office/drawing/2014/main" id="{37DD4908-4789-49B8-9A3B-6E7B449EFCF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3552980"/>
            <a:ext cx="212048" cy="20854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63" name="Text Box 86">
            <a:extLst>
              <a:ext uri="{FF2B5EF4-FFF2-40B4-BE49-F238E27FC236}">
                <a16:creationId xmlns:a16="http://schemas.microsoft.com/office/drawing/2014/main" id="{FA172F0D-2B88-4974-A24B-58EFD592E61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3552980"/>
            <a:ext cx="212048" cy="20854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64" name="Text Box 87">
            <a:extLst>
              <a:ext uri="{FF2B5EF4-FFF2-40B4-BE49-F238E27FC236}">
                <a16:creationId xmlns:a16="http://schemas.microsoft.com/office/drawing/2014/main" id="{ACE1586B-F2DE-488E-AE7A-D8EC02A6A14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3552980"/>
            <a:ext cx="212048" cy="20854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65" name="Text Box 88">
            <a:extLst>
              <a:ext uri="{FF2B5EF4-FFF2-40B4-BE49-F238E27FC236}">
                <a16:creationId xmlns:a16="http://schemas.microsoft.com/office/drawing/2014/main" id="{4DC0F2AC-4C8C-4542-BE08-D361256150F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3552980"/>
            <a:ext cx="212048" cy="20854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66" name="Text Box 89">
            <a:extLst>
              <a:ext uri="{FF2B5EF4-FFF2-40B4-BE49-F238E27FC236}">
                <a16:creationId xmlns:a16="http://schemas.microsoft.com/office/drawing/2014/main" id="{BBE43E62-2AF9-455A-8FB4-E69267F713C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3552980"/>
            <a:ext cx="212048" cy="20854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67" name="Text Box 90">
            <a:extLst>
              <a:ext uri="{FF2B5EF4-FFF2-40B4-BE49-F238E27FC236}">
                <a16:creationId xmlns:a16="http://schemas.microsoft.com/office/drawing/2014/main" id="{FCAF38CE-255B-49C2-AF3B-9D5368566D9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3552980"/>
            <a:ext cx="212048" cy="20854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68" name="Text Box 91">
            <a:extLst>
              <a:ext uri="{FF2B5EF4-FFF2-40B4-BE49-F238E27FC236}">
                <a16:creationId xmlns:a16="http://schemas.microsoft.com/office/drawing/2014/main" id="{6D91559D-D696-499C-96EC-C2D751987F4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3552980"/>
            <a:ext cx="212048" cy="20854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69" name="Text Box 92">
            <a:extLst>
              <a:ext uri="{FF2B5EF4-FFF2-40B4-BE49-F238E27FC236}">
                <a16:creationId xmlns:a16="http://schemas.microsoft.com/office/drawing/2014/main" id="{1124ADC8-91ED-4A4F-8E72-56416BF5BF2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3552980"/>
            <a:ext cx="212048" cy="20854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70" name="Text Box 93">
            <a:extLst>
              <a:ext uri="{FF2B5EF4-FFF2-40B4-BE49-F238E27FC236}">
                <a16:creationId xmlns:a16="http://schemas.microsoft.com/office/drawing/2014/main" id="{D34AB46D-4452-41B2-84AB-0574E80764A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3552980"/>
            <a:ext cx="212048" cy="20854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71" name="Text Box 94">
            <a:extLst>
              <a:ext uri="{FF2B5EF4-FFF2-40B4-BE49-F238E27FC236}">
                <a16:creationId xmlns:a16="http://schemas.microsoft.com/office/drawing/2014/main" id="{DF40E125-ABB4-4D09-A62B-44FE040CB61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3552980"/>
            <a:ext cx="212048" cy="20854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72" name="Text Box 95">
            <a:extLst>
              <a:ext uri="{FF2B5EF4-FFF2-40B4-BE49-F238E27FC236}">
                <a16:creationId xmlns:a16="http://schemas.microsoft.com/office/drawing/2014/main" id="{35C86394-633C-41B7-8A1C-C843B5EB3A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3552980"/>
            <a:ext cx="212048" cy="20854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73" name="Text Box 96">
            <a:extLst>
              <a:ext uri="{FF2B5EF4-FFF2-40B4-BE49-F238E27FC236}">
                <a16:creationId xmlns:a16="http://schemas.microsoft.com/office/drawing/2014/main" id="{B01A300A-0658-44F2-B85C-CED32266BB3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3552980"/>
            <a:ext cx="212048" cy="20854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74" name="Text Box 97">
            <a:extLst>
              <a:ext uri="{FF2B5EF4-FFF2-40B4-BE49-F238E27FC236}">
                <a16:creationId xmlns:a16="http://schemas.microsoft.com/office/drawing/2014/main" id="{F36211BB-3C38-4647-8CBA-DD09CEB7D09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3552980"/>
            <a:ext cx="212048" cy="20854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75" name="Text Box 98">
            <a:extLst>
              <a:ext uri="{FF2B5EF4-FFF2-40B4-BE49-F238E27FC236}">
                <a16:creationId xmlns:a16="http://schemas.microsoft.com/office/drawing/2014/main" id="{A12F74D8-A410-4410-8D28-C6866EF971D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3552980"/>
            <a:ext cx="212048" cy="20854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76" name="Text Box 99">
            <a:extLst>
              <a:ext uri="{FF2B5EF4-FFF2-40B4-BE49-F238E27FC236}">
                <a16:creationId xmlns:a16="http://schemas.microsoft.com/office/drawing/2014/main" id="{0C69F1E4-452A-436C-B37B-F7DBE4AF0D0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3552980"/>
            <a:ext cx="212048" cy="20854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77" name="Text Box 100">
            <a:extLst>
              <a:ext uri="{FF2B5EF4-FFF2-40B4-BE49-F238E27FC236}">
                <a16:creationId xmlns:a16="http://schemas.microsoft.com/office/drawing/2014/main" id="{AF9D5473-BEC8-4E48-9017-FA80958AA3A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3552980"/>
            <a:ext cx="212048" cy="20854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78" name="Text Box 101">
            <a:extLst>
              <a:ext uri="{FF2B5EF4-FFF2-40B4-BE49-F238E27FC236}">
                <a16:creationId xmlns:a16="http://schemas.microsoft.com/office/drawing/2014/main" id="{1E726FF3-47DD-40CE-A668-C5F4559743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3552980"/>
            <a:ext cx="212048" cy="20854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79" name="Text Box 102">
            <a:extLst>
              <a:ext uri="{FF2B5EF4-FFF2-40B4-BE49-F238E27FC236}">
                <a16:creationId xmlns:a16="http://schemas.microsoft.com/office/drawing/2014/main" id="{C6BCFFDC-7004-40A9-A553-95F4975FD71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3552980"/>
            <a:ext cx="212048" cy="20854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80" name="Text Box 103">
            <a:extLst>
              <a:ext uri="{FF2B5EF4-FFF2-40B4-BE49-F238E27FC236}">
                <a16:creationId xmlns:a16="http://schemas.microsoft.com/office/drawing/2014/main" id="{B7B40364-9358-4777-B7A1-6038126A77D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3552980"/>
            <a:ext cx="212048" cy="20854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81" name="Text Box 104">
            <a:extLst>
              <a:ext uri="{FF2B5EF4-FFF2-40B4-BE49-F238E27FC236}">
                <a16:creationId xmlns:a16="http://schemas.microsoft.com/office/drawing/2014/main" id="{7754F73B-EFC2-464F-AA2F-DA2655D9ACF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3552980"/>
            <a:ext cx="212048" cy="20854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82" name="Text Box 105">
            <a:extLst>
              <a:ext uri="{FF2B5EF4-FFF2-40B4-BE49-F238E27FC236}">
                <a16:creationId xmlns:a16="http://schemas.microsoft.com/office/drawing/2014/main" id="{A15910E0-6400-4E20-A826-1D9F3938521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3552980"/>
            <a:ext cx="212048" cy="20854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83" name="Text Box 106">
            <a:extLst>
              <a:ext uri="{FF2B5EF4-FFF2-40B4-BE49-F238E27FC236}">
                <a16:creationId xmlns:a16="http://schemas.microsoft.com/office/drawing/2014/main" id="{2BAF8652-4126-4404-ACC8-F245A73233E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3552980"/>
            <a:ext cx="212048" cy="20854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84" name="Text Box 107">
            <a:extLst>
              <a:ext uri="{FF2B5EF4-FFF2-40B4-BE49-F238E27FC236}">
                <a16:creationId xmlns:a16="http://schemas.microsoft.com/office/drawing/2014/main" id="{C002194B-5D65-4EFA-8280-5E7B950A9EC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3552980"/>
            <a:ext cx="212048" cy="20854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85" name="Text Box 108">
            <a:extLst>
              <a:ext uri="{FF2B5EF4-FFF2-40B4-BE49-F238E27FC236}">
                <a16:creationId xmlns:a16="http://schemas.microsoft.com/office/drawing/2014/main" id="{E5288322-7829-4FDB-A34F-1953E215F0B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3552980"/>
            <a:ext cx="212048" cy="20854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86" name="Text Box 109">
            <a:extLst>
              <a:ext uri="{FF2B5EF4-FFF2-40B4-BE49-F238E27FC236}">
                <a16:creationId xmlns:a16="http://schemas.microsoft.com/office/drawing/2014/main" id="{196942C7-BAB7-4B91-8654-4ECDB0C01A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3552980"/>
            <a:ext cx="212048" cy="20854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87" name="Text Box 110">
            <a:extLst>
              <a:ext uri="{FF2B5EF4-FFF2-40B4-BE49-F238E27FC236}">
                <a16:creationId xmlns:a16="http://schemas.microsoft.com/office/drawing/2014/main" id="{BE92B580-D28E-460F-99E9-D17F4EAC654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3552980"/>
            <a:ext cx="212048" cy="20854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88" name="Text Box 111">
            <a:extLst>
              <a:ext uri="{FF2B5EF4-FFF2-40B4-BE49-F238E27FC236}">
                <a16:creationId xmlns:a16="http://schemas.microsoft.com/office/drawing/2014/main" id="{74D0523D-FE8A-49FD-9DAC-F55ACA8186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3552980"/>
            <a:ext cx="212048" cy="20854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89" name="Text Box 112">
            <a:extLst>
              <a:ext uri="{FF2B5EF4-FFF2-40B4-BE49-F238E27FC236}">
                <a16:creationId xmlns:a16="http://schemas.microsoft.com/office/drawing/2014/main" id="{D7C970F6-8401-4D6A-BBF6-6D08007BE9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3552980"/>
            <a:ext cx="212048" cy="20854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90" name="Text Box 113">
            <a:extLst>
              <a:ext uri="{FF2B5EF4-FFF2-40B4-BE49-F238E27FC236}">
                <a16:creationId xmlns:a16="http://schemas.microsoft.com/office/drawing/2014/main" id="{D27F128F-21E4-466D-8467-E44EC5C97A1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3552980"/>
            <a:ext cx="212048" cy="20854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91" name="Text Box 116">
            <a:extLst>
              <a:ext uri="{FF2B5EF4-FFF2-40B4-BE49-F238E27FC236}">
                <a16:creationId xmlns:a16="http://schemas.microsoft.com/office/drawing/2014/main" id="{4632839D-5F18-4DDA-A793-EB54C7C781B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3552980"/>
            <a:ext cx="212048" cy="20854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92" name="Text Box 117">
            <a:extLst>
              <a:ext uri="{FF2B5EF4-FFF2-40B4-BE49-F238E27FC236}">
                <a16:creationId xmlns:a16="http://schemas.microsoft.com/office/drawing/2014/main" id="{E5F3868C-E88E-47A9-B12E-876DB63BA77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3552980"/>
            <a:ext cx="212048" cy="20854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93" name="Text Box 118">
            <a:extLst>
              <a:ext uri="{FF2B5EF4-FFF2-40B4-BE49-F238E27FC236}">
                <a16:creationId xmlns:a16="http://schemas.microsoft.com/office/drawing/2014/main" id="{1966F4CD-F1C3-4ECA-A286-09950D60E1D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3552980"/>
            <a:ext cx="212048" cy="20854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94" name="Text Box 119">
            <a:extLst>
              <a:ext uri="{FF2B5EF4-FFF2-40B4-BE49-F238E27FC236}">
                <a16:creationId xmlns:a16="http://schemas.microsoft.com/office/drawing/2014/main" id="{5BECB628-6B25-47D1-9EC9-97A12D58500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3552980"/>
            <a:ext cx="212048" cy="20854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95" name="Text Box 120">
            <a:extLst>
              <a:ext uri="{FF2B5EF4-FFF2-40B4-BE49-F238E27FC236}">
                <a16:creationId xmlns:a16="http://schemas.microsoft.com/office/drawing/2014/main" id="{AD45FCEA-1B7B-4BED-AF54-245ABEDE872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3552980"/>
            <a:ext cx="212048" cy="20854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96" name="Text Box 121">
            <a:extLst>
              <a:ext uri="{FF2B5EF4-FFF2-40B4-BE49-F238E27FC236}">
                <a16:creationId xmlns:a16="http://schemas.microsoft.com/office/drawing/2014/main" id="{297658DA-9486-4960-A318-3B190F33E14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3552980"/>
            <a:ext cx="212048" cy="20854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97" name="Text Box 122">
            <a:extLst>
              <a:ext uri="{FF2B5EF4-FFF2-40B4-BE49-F238E27FC236}">
                <a16:creationId xmlns:a16="http://schemas.microsoft.com/office/drawing/2014/main" id="{A26D27EB-FDCA-440C-87C1-EA723AE3698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3552980"/>
            <a:ext cx="212048" cy="20854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98" name="Text Box 123">
            <a:extLst>
              <a:ext uri="{FF2B5EF4-FFF2-40B4-BE49-F238E27FC236}">
                <a16:creationId xmlns:a16="http://schemas.microsoft.com/office/drawing/2014/main" id="{0BAF82B6-73BA-4B70-B797-A591FAB5940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3552980"/>
            <a:ext cx="212048" cy="20854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99" name="Text Box 124">
            <a:extLst>
              <a:ext uri="{FF2B5EF4-FFF2-40B4-BE49-F238E27FC236}">
                <a16:creationId xmlns:a16="http://schemas.microsoft.com/office/drawing/2014/main" id="{FDC47E22-F82A-43B6-9E11-A45F6E02A30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3552980"/>
            <a:ext cx="212048" cy="20854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700" name="Text Box 125">
            <a:extLst>
              <a:ext uri="{FF2B5EF4-FFF2-40B4-BE49-F238E27FC236}">
                <a16:creationId xmlns:a16="http://schemas.microsoft.com/office/drawing/2014/main" id="{BD2E44BD-3CB7-4A8C-8AA0-B91CF180488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3552980"/>
            <a:ext cx="212048" cy="20854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701" name="Text Box 126">
            <a:extLst>
              <a:ext uri="{FF2B5EF4-FFF2-40B4-BE49-F238E27FC236}">
                <a16:creationId xmlns:a16="http://schemas.microsoft.com/office/drawing/2014/main" id="{0FF1C3C9-D5F3-4E64-A410-34C3FA1D450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3552980"/>
            <a:ext cx="212048" cy="20854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702" name="Text Box 127">
            <a:extLst>
              <a:ext uri="{FF2B5EF4-FFF2-40B4-BE49-F238E27FC236}">
                <a16:creationId xmlns:a16="http://schemas.microsoft.com/office/drawing/2014/main" id="{4C43CAF4-4C6A-4562-A155-A3617090968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3552980"/>
            <a:ext cx="212048" cy="20854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703" name="Text Box 128">
            <a:extLst>
              <a:ext uri="{FF2B5EF4-FFF2-40B4-BE49-F238E27FC236}">
                <a16:creationId xmlns:a16="http://schemas.microsoft.com/office/drawing/2014/main" id="{092F2ACA-54E3-411D-9348-721BA13B137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3552980"/>
            <a:ext cx="212048" cy="20854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704" name="Text Box 129">
            <a:extLst>
              <a:ext uri="{FF2B5EF4-FFF2-40B4-BE49-F238E27FC236}">
                <a16:creationId xmlns:a16="http://schemas.microsoft.com/office/drawing/2014/main" id="{37623919-8F94-48A0-A059-734BCF39B95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3552980"/>
            <a:ext cx="212048" cy="20854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705" name="Text Box 130">
            <a:extLst>
              <a:ext uri="{FF2B5EF4-FFF2-40B4-BE49-F238E27FC236}">
                <a16:creationId xmlns:a16="http://schemas.microsoft.com/office/drawing/2014/main" id="{05448FC4-9C52-4C6F-88EC-2201E69F9F0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3552980"/>
            <a:ext cx="212048" cy="20854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706" name="Text Box 131">
            <a:extLst>
              <a:ext uri="{FF2B5EF4-FFF2-40B4-BE49-F238E27FC236}">
                <a16:creationId xmlns:a16="http://schemas.microsoft.com/office/drawing/2014/main" id="{6AF4CC0E-7396-45CE-B8CD-D2EEE11FD5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3552980"/>
            <a:ext cx="212048" cy="20854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707" name="Text Box 132">
            <a:extLst>
              <a:ext uri="{FF2B5EF4-FFF2-40B4-BE49-F238E27FC236}">
                <a16:creationId xmlns:a16="http://schemas.microsoft.com/office/drawing/2014/main" id="{D4F81A45-DC83-4B9B-A4FD-CC3550C366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3552980"/>
            <a:ext cx="212048" cy="20854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708" name="Text Box 133">
            <a:extLst>
              <a:ext uri="{FF2B5EF4-FFF2-40B4-BE49-F238E27FC236}">
                <a16:creationId xmlns:a16="http://schemas.microsoft.com/office/drawing/2014/main" id="{FC56A428-47D9-4A38-85DC-0E304C13016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3552980"/>
            <a:ext cx="212048" cy="20854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709" name="Text Box 134">
            <a:extLst>
              <a:ext uri="{FF2B5EF4-FFF2-40B4-BE49-F238E27FC236}">
                <a16:creationId xmlns:a16="http://schemas.microsoft.com/office/drawing/2014/main" id="{9BD5D992-FC39-453E-93E6-F581A7AE62F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3552980"/>
            <a:ext cx="212048" cy="20854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710" name="Text Box 135">
            <a:extLst>
              <a:ext uri="{FF2B5EF4-FFF2-40B4-BE49-F238E27FC236}">
                <a16:creationId xmlns:a16="http://schemas.microsoft.com/office/drawing/2014/main" id="{CF9CEC4E-4061-4423-A235-81F962CECE0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3552980"/>
            <a:ext cx="212048" cy="20854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711" name="Text Box 136">
            <a:extLst>
              <a:ext uri="{FF2B5EF4-FFF2-40B4-BE49-F238E27FC236}">
                <a16:creationId xmlns:a16="http://schemas.microsoft.com/office/drawing/2014/main" id="{99A71C20-3CFF-44A5-B381-B09FB9D5DEA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3552980"/>
            <a:ext cx="212048" cy="20854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712" name="Text Box 137">
            <a:extLst>
              <a:ext uri="{FF2B5EF4-FFF2-40B4-BE49-F238E27FC236}">
                <a16:creationId xmlns:a16="http://schemas.microsoft.com/office/drawing/2014/main" id="{02A7753E-66E7-4C09-AF30-03B2206D74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3552980"/>
            <a:ext cx="212048" cy="20854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713" name="Text Box 138">
            <a:extLst>
              <a:ext uri="{FF2B5EF4-FFF2-40B4-BE49-F238E27FC236}">
                <a16:creationId xmlns:a16="http://schemas.microsoft.com/office/drawing/2014/main" id="{77120A4D-A460-4C6F-8DD1-47BD9516B75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3552980"/>
            <a:ext cx="212048" cy="20854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714" name="Text Box 139">
            <a:extLst>
              <a:ext uri="{FF2B5EF4-FFF2-40B4-BE49-F238E27FC236}">
                <a16:creationId xmlns:a16="http://schemas.microsoft.com/office/drawing/2014/main" id="{4D81EE39-2EAA-4017-B1BA-D3782812F48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3552980"/>
            <a:ext cx="212048" cy="20854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715" name="Text Box 1285">
            <a:extLst>
              <a:ext uri="{FF2B5EF4-FFF2-40B4-BE49-F238E27FC236}">
                <a16:creationId xmlns:a16="http://schemas.microsoft.com/office/drawing/2014/main" id="{A453C38D-6FF3-4D0C-A63F-A60614B6F76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3851105"/>
            <a:ext cx="212048" cy="908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716" name="Text Box 1286">
            <a:extLst>
              <a:ext uri="{FF2B5EF4-FFF2-40B4-BE49-F238E27FC236}">
                <a16:creationId xmlns:a16="http://schemas.microsoft.com/office/drawing/2014/main" id="{3A696189-2B41-43C8-B923-5D6D254752D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3851105"/>
            <a:ext cx="212048" cy="908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717" name="Text Box 1287">
            <a:extLst>
              <a:ext uri="{FF2B5EF4-FFF2-40B4-BE49-F238E27FC236}">
                <a16:creationId xmlns:a16="http://schemas.microsoft.com/office/drawing/2014/main" id="{82D03041-6E5F-4CED-93EE-C3FFAB0D9EB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3851105"/>
            <a:ext cx="212048" cy="908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718" name="Text Box 1288">
            <a:extLst>
              <a:ext uri="{FF2B5EF4-FFF2-40B4-BE49-F238E27FC236}">
                <a16:creationId xmlns:a16="http://schemas.microsoft.com/office/drawing/2014/main" id="{864F0BA0-879A-40DE-B01B-8D7EB0EBD8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3851105"/>
            <a:ext cx="212048" cy="908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719" name="Text Box 1289">
            <a:extLst>
              <a:ext uri="{FF2B5EF4-FFF2-40B4-BE49-F238E27FC236}">
                <a16:creationId xmlns:a16="http://schemas.microsoft.com/office/drawing/2014/main" id="{5EC20301-BD6A-4814-B4D5-2777FEEB0D2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3851105"/>
            <a:ext cx="212048" cy="908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720" name="Text Box 1290">
            <a:extLst>
              <a:ext uri="{FF2B5EF4-FFF2-40B4-BE49-F238E27FC236}">
                <a16:creationId xmlns:a16="http://schemas.microsoft.com/office/drawing/2014/main" id="{4ED2000A-D72A-4D51-8A2B-958131919BE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3851105"/>
            <a:ext cx="212048" cy="908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721" name="Text Box 1291">
            <a:extLst>
              <a:ext uri="{FF2B5EF4-FFF2-40B4-BE49-F238E27FC236}">
                <a16:creationId xmlns:a16="http://schemas.microsoft.com/office/drawing/2014/main" id="{15CA1517-3D5D-4D1A-A275-9CD07865DF0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3851105"/>
            <a:ext cx="212048" cy="908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722" name="Text Box 1292">
            <a:extLst>
              <a:ext uri="{FF2B5EF4-FFF2-40B4-BE49-F238E27FC236}">
                <a16:creationId xmlns:a16="http://schemas.microsoft.com/office/drawing/2014/main" id="{38910197-FB3A-4EA5-A021-50B713104E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3851105"/>
            <a:ext cx="212048" cy="908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723" name="Text Box 1293">
            <a:extLst>
              <a:ext uri="{FF2B5EF4-FFF2-40B4-BE49-F238E27FC236}">
                <a16:creationId xmlns:a16="http://schemas.microsoft.com/office/drawing/2014/main" id="{ECA291F6-4151-4581-B0A3-40E9304CF1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3851105"/>
            <a:ext cx="212048" cy="908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724" name="Text Box 1294">
            <a:extLst>
              <a:ext uri="{FF2B5EF4-FFF2-40B4-BE49-F238E27FC236}">
                <a16:creationId xmlns:a16="http://schemas.microsoft.com/office/drawing/2014/main" id="{BEF2DDD9-195E-4742-AD27-18966C54A42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3851105"/>
            <a:ext cx="212048" cy="908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725" name="Text Box 1295">
            <a:extLst>
              <a:ext uri="{FF2B5EF4-FFF2-40B4-BE49-F238E27FC236}">
                <a16:creationId xmlns:a16="http://schemas.microsoft.com/office/drawing/2014/main" id="{E3CD1D9D-389A-410A-8D7E-4E93867B15E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3851105"/>
            <a:ext cx="212048" cy="908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726" name="Text Box 1296">
            <a:extLst>
              <a:ext uri="{FF2B5EF4-FFF2-40B4-BE49-F238E27FC236}">
                <a16:creationId xmlns:a16="http://schemas.microsoft.com/office/drawing/2014/main" id="{71D47269-B2AC-4DCE-B5BF-BF1CD776AB1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3851105"/>
            <a:ext cx="212048" cy="908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727" name="Text Box 1309">
            <a:extLst>
              <a:ext uri="{FF2B5EF4-FFF2-40B4-BE49-F238E27FC236}">
                <a16:creationId xmlns:a16="http://schemas.microsoft.com/office/drawing/2014/main" id="{89C61A16-0E43-4881-B117-EA3078DDFDE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3851105"/>
            <a:ext cx="212048" cy="908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728" name="Text Box 1310">
            <a:extLst>
              <a:ext uri="{FF2B5EF4-FFF2-40B4-BE49-F238E27FC236}">
                <a16:creationId xmlns:a16="http://schemas.microsoft.com/office/drawing/2014/main" id="{88CF7201-B79D-4AEA-AD21-2CC67BA96B0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3851105"/>
            <a:ext cx="212048" cy="908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729" name="Text Box 1311">
            <a:extLst>
              <a:ext uri="{FF2B5EF4-FFF2-40B4-BE49-F238E27FC236}">
                <a16:creationId xmlns:a16="http://schemas.microsoft.com/office/drawing/2014/main" id="{DB84D505-16BA-4A7F-B1C1-A0FFF544529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3851105"/>
            <a:ext cx="212048" cy="908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730" name="Text Box 1312">
            <a:extLst>
              <a:ext uri="{FF2B5EF4-FFF2-40B4-BE49-F238E27FC236}">
                <a16:creationId xmlns:a16="http://schemas.microsoft.com/office/drawing/2014/main" id="{9C713BC4-3EED-4A15-9326-0C12E86ADAF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3851105"/>
            <a:ext cx="212048" cy="908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731" name="Text Box 1313">
            <a:extLst>
              <a:ext uri="{FF2B5EF4-FFF2-40B4-BE49-F238E27FC236}">
                <a16:creationId xmlns:a16="http://schemas.microsoft.com/office/drawing/2014/main" id="{59B35AA5-A639-454A-8E1F-0F5B72FEE57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3851105"/>
            <a:ext cx="212048" cy="908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732" name="Text Box 1314">
            <a:extLst>
              <a:ext uri="{FF2B5EF4-FFF2-40B4-BE49-F238E27FC236}">
                <a16:creationId xmlns:a16="http://schemas.microsoft.com/office/drawing/2014/main" id="{5125B930-7C1D-4664-BE43-D27B1B90A18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3851105"/>
            <a:ext cx="212048" cy="908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733" name="Text Box 1315">
            <a:extLst>
              <a:ext uri="{FF2B5EF4-FFF2-40B4-BE49-F238E27FC236}">
                <a16:creationId xmlns:a16="http://schemas.microsoft.com/office/drawing/2014/main" id="{9C56B700-B714-46DB-8FF6-1011CB88F74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3851105"/>
            <a:ext cx="212048" cy="908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734" name="Text Box 1316">
            <a:extLst>
              <a:ext uri="{FF2B5EF4-FFF2-40B4-BE49-F238E27FC236}">
                <a16:creationId xmlns:a16="http://schemas.microsoft.com/office/drawing/2014/main" id="{11B0577A-4731-4052-B533-A2675BBE516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3851105"/>
            <a:ext cx="212048" cy="908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735" name="Text Box 1317">
            <a:extLst>
              <a:ext uri="{FF2B5EF4-FFF2-40B4-BE49-F238E27FC236}">
                <a16:creationId xmlns:a16="http://schemas.microsoft.com/office/drawing/2014/main" id="{96AA5B63-17B6-45D8-875C-2B41FF973CF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3851105"/>
            <a:ext cx="212048" cy="908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736" name="Text Box 1318">
            <a:extLst>
              <a:ext uri="{FF2B5EF4-FFF2-40B4-BE49-F238E27FC236}">
                <a16:creationId xmlns:a16="http://schemas.microsoft.com/office/drawing/2014/main" id="{7BF301E4-877A-4DE4-8FBB-9019514B6CF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3851105"/>
            <a:ext cx="212048" cy="908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737" name="Text Box 1319">
            <a:extLst>
              <a:ext uri="{FF2B5EF4-FFF2-40B4-BE49-F238E27FC236}">
                <a16:creationId xmlns:a16="http://schemas.microsoft.com/office/drawing/2014/main" id="{B93C7A5C-487E-45BD-9DDD-EE4ACBC7359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3851105"/>
            <a:ext cx="212048" cy="908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738" name="Text Box 1320">
            <a:extLst>
              <a:ext uri="{FF2B5EF4-FFF2-40B4-BE49-F238E27FC236}">
                <a16:creationId xmlns:a16="http://schemas.microsoft.com/office/drawing/2014/main" id="{419842FC-BDC6-4137-B63A-7D6E24F6B00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3851105"/>
            <a:ext cx="212048" cy="908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739" name="Text Box 1321">
            <a:extLst>
              <a:ext uri="{FF2B5EF4-FFF2-40B4-BE49-F238E27FC236}">
                <a16:creationId xmlns:a16="http://schemas.microsoft.com/office/drawing/2014/main" id="{D76F2F94-4228-4C24-AF5D-8D103611D87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3851105"/>
            <a:ext cx="212048" cy="908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740" name="Text Box 1322">
            <a:extLst>
              <a:ext uri="{FF2B5EF4-FFF2-40B4-BE49-F238E27FC236}">
                <a16:creationId xmlns:a16="http://schemas.microsoft.com/office/drawing/2014/main" id="{5CD8351D-427F-4A6E-B548-24AFFF61A27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3851105"/>
            <a:ext cx="212048" cy="908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741" name="Text Box 1323">
            <a:extLst>
              <a:ext uri="{FF2B5EF4-FFF2-40B4-BE49-F238E27FC236}">
                <a16:creationId xmlns:a16="http://schemas.microsoft.com/office/drawing/2014/main" id="{6BD06CF2-4DB2-4258-B7C9-945394C6E26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3851105"/>
            <a:ext cx="212048" cy="908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742" name="Text Box 1324">
            <a:extLst>
              <a:ext uri="{FF2B5EF4-FFF2-40B4-BE49-F238E27FC236}">
                <a16:creationId xmlns:a16="http://schemas.microsoft.com/office/drawing/2014/main" id="{3B83D98C-433D-4533-B1F8-097334CAA9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3851105"/>
            <a:ext cx="212048" cy="908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743" name="Text Box 1325">
            <a:extLst>
              <a:ext uri="{FF2B5EF4-FFF2-40B4-BE49-F238E27FC236}">
                <a16:creationId xmlns:a16="http://schemas.microsoft.com/office/drawing/2014/main" id="{BDE6F55F-669C-4E9D-BA65-337BBBC178C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3851105"/>
            <a:ext cx="212048" cy="908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744" name="Text Box 1326">
            <a:extLst>
              <a:ext uri="{FF2B5EF4-FFF2-40B4-BE49-F238E27FC236}">
                <a16:creationId xmlns:a16="http://schemas.microsoft.com/office/drawing/2014/main" id="{8DEC6A39-5E40-4DB0-B030-AEFEEEFC8EC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3851105"/>
            <a:ext cx="212048" cy="908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745" name="Text Box 1327">
            <a:extLst>
              <a:ext uri="{FF2B5EF4-FFF2-40B4-BE49-F238E27FC236}">
                <a16:creationId xmlns:a16="http://schemas.microsoft.com/office/drawing/2014/main" id="{548A23C5-D38E-4FE8-83EF-379DDDA54D7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3851105"/>
            <a:ext cx="212048" cy="908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746" name="Text Box 1328">
            <a:extLst>
              <a:ext uri="{FF2B5EF4-FFF2-40B4-BE49-F238E27FC236}">
                <a16:creationId xmlns:a16="http://schemas.microsoft.com/office/drawing/2014/main" id="{0D04F10E-1F02-4309-B1EE-15D4D678352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3851105"/>
            <a:ext cx="212048" cy="908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747" name="Text Box 1329">
            <a:extLst>
              <a:ext uri="{FF2B5EF4-FFF2-40B4-BE49-F238E27FC236}">
                <a16:creationId xmlns:a16="http://schemas.microsoft.com/office/drawing/2014/main" id="{9D53F132-7308-4560-BA2D-B915B7FD9C0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3851105"/>
            <a:ext cx="212048" cy="908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748" name="Text Box 1330">
            <a:extLst>
              <a:ext uri="{FF2B5EF4-FFF2-40B4-BE49-F238E27FC236}">
                <a16:creationId xmlns:a16="http://schemas.microsoft.com/office/drawing/2014/main" id="{1CA72044-7B5F-49FB-8806-79D0115A38B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3851105"/>
            <a:ext cx="212048" cy="908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749" name="Text Box 1331">
            <a:extLst>
              <a:ext uri="{FF2B5EF4-FFF2-40B4-BE49-F238E27FC236}">
                <a16:creationId xmlns:a16="http://schemas.microsoft.com/office/drawing/2014/main" id="{8D288F89-6F9A-4E18-BA94-796B79306E6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3851105"/>
            <a:ext cx="212048" cy="908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750" name="Text Box 1332">
            <a:extLst>
              <a:ext uri="{FF2B5EF4-FFF2-40B4-BE49-F238E27FC236}">
                <a16:creationId xmlns:a16="http://schemas.microsoft.com/office/drawing/2014/main" id="{A0F1C0F7-185C-4D27-9E03-5D9E0463DC3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3851105"/>
            <a:ext cx="212048" cy="908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751" name="Text Box 1345">
            <a:extLst>
              <a:ext uri="{FF2B5EF4-FFF2-40B4-BE49-F238E27FC236}">
                <a16:creationId xmlns:a16="http://schemas.microsoft.com/office/drawing/2014/main" id="{BA8AF50F-22EF-4371-A371-6B8E3EB2EF6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3851105"/>
            <a:ext cx="212048" cy="908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752" name="Text Box 1346">
            <a:extLst>
              <a:ext uri="{FF2B5EF4-FFF2-40B4-BE49-F238E27FC236}">
                <a16:creationId xmlns:a16="http://schemas.microsoft.com/office/drawing/2014/main" id="{1D2143A0-DF78-4AD9-BEDD-AB20EEB9348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3851105"/>
            <a:ext cx="212048" cy="908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753" name="Text Box 1347">
            <a:extLst>
              <a:ext uri="{FF2B5EF4-FFF2-40B4-BE49-F238E27FC236}">
                <a16:creationId xmlns:a16="http://schemas.microsoft.com/office/drawing/2014/main" id="{F6573F31-DAFB-415E-A7C5-E8F72EC346D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3851105"/>
            <a:ext cx="212048" cy="908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754" name="Text Box 1348">
            <a:extLst>
              <a:ext uri="{FF2B5EF4-FFF2-40B4-BE49-F238E27FC236}">
                <a16:creationId xmlns:a16="http://schemas.microsoft.com/office/drawing/2014/main" id="{721A8D1A-2C23-4F3E-B87A-83BDB7F560F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3851105"/>
            <a:ext cx="212048" cy="908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755" name="Text Box 1349">
            <a:extLst>
              <a:ext uri="{FF2B5EF4-FFF2-40B4-BE49-F238E27FC236}">
                <a16:creationId xmlns:a16="http://schemas.microsoft.com/office/drawing/2014/main" id="{4E8D8CEE-4B86-47A0-B23C-B5E5596044C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3851105"/>
            <a:ext cx="212048" cy="908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756" name="Text Box 1350">
            <a:extLst>
              <a:ext uri="{FF2B5EF4-FFF2-40B4-BE49-F238E27FC236}">
                <a16:creationId xmlns:a16="http://schemas.microsoft.com/office/drawing/2014/main" id="{0F981237-235C-4ADD-A62E-823563B639E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3851105"/>
            <a:ext cx="212048" cy="908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757" name="Text Box 1351">
            <a:extLst>
              <a:ext uri="{FF2B5EF4-FFF2-40B4-BE49-F238E27FC236}">
                <a16:creationId xmlns:a16="http://schemas.microsoft.com/office/drawing/2014/main" id="{16A9C602-AFA5-4759-9099-5C26CAECA2C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3851105"/>
            <a:ext cx="212048" cy="908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758" name="Text Box 1352">
            <a:extLst>
              <a:ext uri="{FF2B5EF4-FFF2-40B4-BE49-F238E27FC236}">
                <a16:creationId xmlns:a16="http://schemas.microsoft.com/office/drawing/2014/main" id="{EA4E9E74-709E-41BD-B28C-4C66D31B962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3851105"/>
            <a:ext cx="212048" cy="908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759" name="Text Box 1353">
            <a:extLst>
              <a:ext uri="{FF2B5EF4-FFF2-40B4-BE49-F238E27FC236}">
                <a16:creationId xmlns:a16="http://schemas.microsoft.com/office/drawing/2014/main" id="{A0B59E98-33FC-4C5F-B339-323510D4A64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3851105"/>
            <a:ext cx="212048" cy="908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760" name="Text Box 1354">
            <a:extLst>
              <a:ext uri="{FF2B5EF4-FFF2-40B4-BE49-F238E27FC236}">
                <a16:creationId xmlns:a16="http://schemas.microsoft.com/office/drawing/2014/main" id="{6F239E62-04CA-4B1B-A62A-CD7A2145F02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3851105"/>
            <a:ext cx="212048" cy="908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761" name="Text Box 1355">
            <a:extLst>
              <a:ext uri="{FF2B5EF4-FFF2-40B4-BE49-F238E27FC236}">
                <a16:creationId xmlns:a16="http://schemas.microsoft.com/office/drawing/2014/main" id="{0154E11B-EE06-42FA-87A3-CF9071697BB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3851105"/>
            <a:ext cx="212048" cy="908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762" name="Text Box 1356">
            <a:extLst>
              <a:ext uri="{FF2B5EF4-FFF2-40B4-BE49-F238E27FC236}">
                <a16:creationId xmlns:a16="http://schemas.microsoft.com/office/drawing/2014/main" id="{90947170-E5EF-47AC-9AAA-D53F0B66A0F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3851105"/>
            <a:ext cx="212048" cy="908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763" name="Text Box 1357">
            <a:extLst>
              <a:ext uri="{FF2B5EF4-FFF2-40B4-BE49-F238E27FC236}">
                <a16:creationId xmlns:a16="http://schemas.microsoft.com/office/drawing/2014/main" id="{CFEDB3E2-3FED-4240-9A6A-60243E345EF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3851105"/>
            <a:ext cx="212048" cy="908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764" name="Text Box 1358">
            <a:extLst>
              <a:ext uri="{FF2B5EF4-FFF2-40B4-BE49-F238E27FC236}">
                <a16:creationId xmlns:a16="http://schemas.microsoft.com/office/drawing/2014/main" id="{FFDA448F-32FA-46E6-B855-262088BBBD3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3851105"/>
            <a:ext cx="212048" cy="908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765" name="Text Box 1359">
            <a:extLst>
              <a:ext uri="{FF2B5EF4-FFF2-40B4-BE49-F238E27FC236}">
                <a16:creationId xmlns:a16="http://schemas.microsoft.com/office/drawing/2014/main" id="{68CBC5CD-1A6B-4FDC-8942-64BF2FC3D1C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3851105"/>
            <a:ext cx="212048" cy="908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766" name="Text Box 1360">
            <a:extLst>
              <a:ext uri="{FF2B5EF4-FFF2-40B4-BE49-F238E27FC236}">
                <a16:creationId xmlns:a16="http://schemas.microsoft.com/office/drawing/2014/main" id="{C8C0A480-CC45-4AEA-B5DA-67B57D13FAE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3851105"/>
            <a:ext cx="212048" cy="908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767" name="Text Box 1361">
            <a:extLst>
              <a:ext uri="{FF2B5EF4-FFF2-40B4-BE49-F238E27FC236}">
                <a16:creationId xmlns:a16="http://schemas.microsoft.com/office/drawing/2014/main" id="{D0A667B1-2BA5-4658-BD80-31A420CF16B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3851105"/>
            <a:ext cx="212048" cy="908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768" name="Text Box 1362">
            <a:extLst>
              <a:ext uri="{FF2B5EF4-FFF2-40B4-BE49-F238E27FC236}">
                <a16:creationId xmlns:a16="http://schemas.microsoft.com/office/drawing/2014/main" id="{B6D6917B-85CB-4A28-82D9-93748B3E1EE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3851105"/>
            <a:ext cx="212048" cy="908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769" name="Text Box 1363">
            <a:extLst>
              <a:ext uri="{FF2B5EF4-FFF2-40B4-BE49-F238E27FC236}">
                <a16:creationId xmlns:a16="http://schemas.microsoft.com/office/drawing/2014/main" id="{A18F19C7-F848-439D-9A22-516EC40293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3851105"/>
            <a:ext cx="212048" cy="908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770" name="Text Box 1364">
            <a:extLst>
              <a:ext uri="{FF2B5EF4-FFF2-40B4-BE49-F238E27FC236}">
                <a16:creationId xmlns:a16="http://schemas.microsoft.com/office/drawing/2014/main" id="{47CFE456-7552-4358-BC1C-2FB0A8885DB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3851105"/>
            <a:ext cx="212048" cy="908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771" name="Text Box 1365">
            <a:extLst>
              <a:ext uri="{FF2B5EF4-FFF2-40B4-BE49-F238E27FC236}">
                <a16:creationId xmlns:a16="http://schemas.microsoft.com/office/drawing/2014/main" id="{5FB6BF21-A236-4C37-9663-63DEF81C4B3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3851105"/>
            <a:ext cx="212048" cy="908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772" name="Text Box 1366">
            <a:extLst>
              <a:ext uri="{FF2B5EF4-FFF2-40B4-BE49-F238E27FC236}">
                <a16:creationId xmlns:a16="http://schemas.microsoft.com/office/drawing/2014/main" id="{21E2D603-967A-4A09-AE85-C78ED1B56E9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3851105"/>
            <a:ext cx="212048" cy="908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773" name="Text Box 1367">
            <a:extLst>
              <a:ext uri="{FF2B5EF4-FFF2-40B4-BE49-F238E27FC236}">
                <a16:creationId xmlns:a16="http://schemas.microsoft.com/office/drawing/2014/main" id="{A9CB8E35-C973-4F21-9AA5-50B3B3B08EB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3851105"/>
            <a:ext cx="212048" cy="908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774" name="Text Box 1368">
            <a:extLst>
              <a:ext uri="{FF2B5EF4-FFF2-40B4-BE49-F238E27FC236}">
                <a16:creationId xmlns:a16="http://schemas.microsoft.com/office/drawing/2014/main" id="{81EE7591-8AC6-4588-BD55-DF7F6AB783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3851105"/>
            <a:ext cx="212048" cy="908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775" name="Text Box 1381">
            <a:extLst>
              <a:ext uri="{FF2B5EF4-FFF2-40B4-BE49-F238E27FC236}">
                <a16:creationId xmlns:a16="http://schemas.microsoft.com/office/drawing/2014/main" id="{794EC36E-81B3-43D2-BDF4-D510039E37C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3851105"/>
            <a:ext cx="212048" cy="908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776" name="Text Box 1382">
            <a:extLst>
              <a:ext uri="{FF2B5EF4-FFF2-40B4-BE49-F238E27FC236}">
                <a16:creationId xmlns:a16="http://schemas.microsoft.com/office/drawing/2014/main" id="{C7FA9BCC-5242-4B93-ACA4-5AA460F88EA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3851105"/>
            <a:ext cx="212048" cy="908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777" name="Text Box 1383">
            <a:extLst>
              <a:ext uri="{FF2B5EF4-FFF2-40B4-BE49-F238E27FC236}">
                <a16:creationId xmlns:a16="http://schemas.microsoft.com/office/drawing/2014/main" id="{0E3DADB9-007A-40DB-87D4-A5D7F3CE1D0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3851105"/>
            <a:ext cx="212048" cy="908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778" name="Text Box 1384">
            <a:extLst>
              <a:ext uri="{FF2B5EF4-FFF2-40B4-BE49-F238E27FC236}">
                <a16:creationId xmlns:a16="http://schemas.microsoft.com/office/drawing/2014/main" id="{73109A4E-F5D5-4F7D-88AC-ECEF1075E36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3851105"/>
            <a:ext cx="212048" cy="908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779" name="Text Box 1385">
            <a:extLst>
              <a:ext uri="{FF2B5EF4-FFF2-40B4-BE49-F238E27FC236}">
                <a16:creationId xmlns:a16="http://schemas.microsoft.com/office/drawing/2014/main" id="{A789BE4F-788E-493B-B1C9-472E8F00CFF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3851105"/>
            <a:ext cx="212048" cy="908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780" name="Text Box 1386">
            <a:extLst>
              <a:ext uri="{FF2B5EF4-FFF2-40B4-BE49-F238E27FC236}">
                <a16:creationId xmlns:a16="http://schemas.microsoft.com/office/drawing/2014/main" id="{18F4F234-7897-4EBB-A99B-E166ED939E5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3851105"/>
            <a:ext cx="212048" cy="908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781" name="Text Box 1387">
            <a:extLst>
              <a:ext uri="{FF2B5EF4-FFF2-40B4-BE49-F238E27FC236}">
                <a16:creationId xmlns:a16="http://schemas.microsoft.com/office/drawing/2014/main" id="{E86C0A75-85B6-4103-8825-E6DC351C24E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3851105"/>
            <a:ext cx="212048" cy="908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782" name="Text Box 1388">
            <a:extLst>
              <a:ext uri="{FF2B5EF4-FFF2-40B4-BE49-F238E27FC236}">
                <a16:creationId xmlns:a16="http://schemas.microsoft.com/office/drawing/2014/main" id="{AD91170C-E64D-4D21-9358-F3BFF6B7F2D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3851105"/>
            <a:ext cx="212048" cy="908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783" name="Text Box 1389">
            <a:extLst>
              <a:ext uri="{FF2B5EF4-FFF2-40B4-BE49-F238E27FC236}">
                <a16:creationId xmlns:a16="http://schemas.microsoft.com/office/drawing/2014/main" id="{900067F4-F600-46DE-B560-C548569CF04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3851105"/>
            <a:ext cx="212048" cy="908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784" name="Text Box 1390">
            <a:extLst>
              <a:ext uri="{FF2B5EF4-FFF2-40B4-BE49-F238E27FC236}">
                <a16:creationId xmlns:a16="http://schemas.microsoft.com/office/drawing/2014/main" id="{A9693D55-6A49-4527-9D09-5B35012B484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3851105"/>
            <a:ext cx="212048" cy="908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785" name="Text Box 1391">
            <a:extLst>
              <a:ext uri="{FF2B5EF4-FFF2-40B4-BE49-F238E27FC236}">
                <a16:creationId xmlns:a16="http://schemas.microsoft.com/office/drawing/2014/main" id="{CCBDF045-0BDD-4AED-9315-FBCED988E30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3851105"/>
            <a:ext cx="212048" cy="908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786" name="Text Box 1392">
            <a:extLst>
              <a:ext uri="{FF2B5EF4-FFF2-40B4-BE49-F238E27FC236}">
                <a16:creationId xmlns:a16="http://schemas.microsoft.com/office/drawing/2014/main" id="{6B9163FE-117F-4432-A345-1F646D0A59B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3851105"/>
            <a:ext cx="212048" cy="908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787" name="Text Box 1393">
            <a:extLst>
              <a:ext uri="{FF2B5EF4-FFF2-40B4-BE49-F238E27FC236}">
                <a16:creationId xmlns:a16="http://schemas.microsoft.com/office/drawing/2014/main" id="{CA5D9117-49CA-4704-AB38-94E11B26211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3851105"/>
            <a:ext cx="212048" cy="908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788" name="Text Box 1394">
            <a:extLst>
              <a:ext uri="{FF2B5EF4-FFF2-40B4-BE49-F238E27FC236}">
                <a16:creationId xmlns:a16="http://schemas.microsoft.com/office/drawing/2014/main" id="{9C682805-C71C-4B10-AEA5-B03B5506897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3851105"/>
            <a:ext cx="212048" cy="908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789" name="Text Box 1395">
            <a:extLst>
              <a:ext uri="{FF2B5EF4-FFF2-40B4-BE49-F238E27FC236}">
                <a16:creationId xmlns:a16="http://schemas.microsoft.com/office/drawing/2014/main" id="{C1D96284-CB93-45D8-A5AC-2444E7AACCA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3851105"/>
            <a:ext cx="212048" cy="908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790" name="Text Box 1396">
            <a:extLst>
              <a:ext uri="{FF2B5EF4-FFF2-40B4-BE49-F238E27FC236}">
                <a16:creationId xmlns:a16="http://schemas.microsoft.com/office/drawing/2014/main" id="{8C0B33AB-8559-4F4C-9F12-A29856E4CD2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3851105"/>
            <a:ext cx="212048" cy="908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791" name="Text Box 1397">
            <a:extLst>
              <a:ext uri="{FF2B5EF4-FFF2-40B4-BE49-F238E27FC236}">
                <a16:creationId xmlns:a16="http://schemas.microsoft.com/office/drawing/2014/main" id="{9A207B48-DC48-4FEA-BC53-EC5AB55B56D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3851105"/>
            <a:ext cx="212048" cy="908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792" name="Text Box 1398">
            <a:extLst>
              <a:ext uri="{FF2B5EF4-FFF2-40B4-BE49-F238E27FC236}">
                <a16:creationId xmlns:a16="http://schemas.microsoft.com/office/drawing/2014/main" id="{16F25EEB-9918-472B-9695-2FB7338FEAC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3851105"/>
            <a:ext cx="212048" cy="908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793" name="Text Box 1399">
            <a:extLst>
              <a:ext uri="{FF2B5EF4-FFF2-40B4-BE49-F238E27FC236}">
                <a16:creationId xmlns:a16="http://schemas.microsoft.com/office/drawing/2014/main" id="{30737FDD-6396-4912-9A83-8DF5550BBEC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3851105"/>
            <a:ext cx="212048" cy="908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794" name="Text Box 1400">
            <a:extLst>
              <a:ext uri="{FF2B5EF4-FFF2-40B4-BE49-F238E27FC236}">
                <a16:creationId xmlns:a16="http://schemas.microsoft.com/office/drawing/2014/main" id="{7C8909CE-9762-4DBA-823F-F23561D157E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3851105"/>
            <a:ext cx="212048" cy="908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795" name="Text Box 1401">
            <a:extLst>
              <a:ext uri="{FF2B5EF4-FFF2-40B4-BE49-F238E27FC236}">
                <a16:creationId xmlns:a16="http://schemas.microsoft.com/office/drawing/2014/main" id="{094244CD-91C4-427D-84FD-4635866DA93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3851105"/>
            <a:ext cx="212048" cy="908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796" name="Text Box 1402">
            <a:extLst>
              <a:ext uri="{FF2B5EF4-FFF2-40B4-BE49-F238E27FC236}">
                <a16:creationId xmlns:a16="http://schemas.microsoft.com/office/drawing/2014/main" id="{BB2E3D9D-A6B5-4378-A637-FD34F3D37C7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3851105"/>
            <a:ext cx="212048" cy="908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797" name="Text Box 1403">
            <a:extLst>
              <a:ext uri="{FF2B5EF4-FFF2-40B4-BE49-F238E27FC236}">
                <a16:creationId xmlns:a16="http://schemas.microsoft.com/office/drawing/2014/main" id="{E6F18A01-F779-4C9C-8127-CB0774C686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3851105"/>
            <a:ext cx="212048" cy="908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798" name="Text Box 1404">
            <a:extLst>
              <a:ext uri="{FF2B5EF4-FFF2-40B4-BE49-F238E27FC236}">
                <a16:creationId xmlns:a16="http://schemas.microsoft.com/office/drawing/2014/main" id="{52B3A96B-1486-4C68-80E9-78B69B355E9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3851105"/>
            <a:ext cx="212048" cy="908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799" name="Text Box 1417">
            <a:extLst>
              <a:ext uri="{FF2B5EF4-FFF2-40B4-BE49-F238E27FC236}">
                <a16:creationId xmlns:a16="http://schemas.microsoft.com/office/drawing/2014/main" id="{D70D6BF8-F249-47EC-A361-B2F8C1EAE35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3851105"/>
            <a:ext cx="212048" cy="908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800" name="Text Box 1418">
            <a:extLst>
              <a:ext uri="{FF2B5EF4-FFF2-40B4-BE49-F238E27FC236}">
                <a16:creationId xmlns:a16="http://schemas.microsoft.com/office/drawing/2014/main" id="{D07FB9F0-CFC8-4B2F-9BBF-0FE3E901A32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3851105"/>
            <a:ext cx="212048" cy="908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801" name="Text Box 1419">
            <a:extLst>
              <a:ext uri="{FF2B5EF4-FFF2-40B4-BE49-F238E27FC236}">
                <a16:creationId xmlns:a16="http://schemas.microsoft.com/office/drawing/2014/main" id="{CF732D24-377F-4972-B97D-1727F5CEF3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3851105"/>
            <a:ext cx="212048" cy="908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802" name="Text Box 1420">
            <a:extLst>
              <a:ext uri="{FF2B5EF4-FFF2-40B4-BE49-F238E27FC236}">
                <a16:creationId xmlns:a16="http://schemas.microsoft.com/office/drawing/2014/main" id="{FFC27196-DCA5-49DA-A46B-CE860432672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3851105"/>
            <a:ext cx="212048" cy="908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803" name="Text Box 1421">
            <a:extLst>
              <a:ext uri="{FF2B5EF4-FFF2-40B4-BE49-F238E27FC236}">
                <a16:creationId xmlns:a16="http://schemas.microsoft.com/office/drawing/2014/main" id="{B14C09A9-8F56-4BF8-A38D-0D3ECB66FF3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3851105"/>
            <a:ext cx="212048" cy="908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804" name="Text Box 1422">
            <a:extLst>
              <a:ext uri="{FF2B5EF4-FFF2-40B4-BE49-F238E27FC236}">
                <a16:creationId xmlns:a16="http://schemas.microsoft.com/office/drawing/2014/main" id="{8C50540F-27D4-4E28-BBD2-FBDECB0BC91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3851105"/>
            <a:ext cx="212048" cy="908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805" name="Text Box 1423">
            <a:extLst>
              <a:ext uri="{FF2B5EF4-FFF2-40B4-BE49-F238E27FC236}">
                <a16:creationId xmlns:a16="http://schemas.microsoft.com/office/drawing/2014/main" id="{26159C32-3957-4B50-91F8-FDE78BC62AB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3851105"/>
            <a:ext cx="212048" cy="908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806" name="Text Box 1424">
            <a:extLst>
              <a:ext uri="{FF2B5EF4-FFF2-40B4-BE49-F238E27FC236}">
                <a16:creationId xmlns:a16="http://schemas.microsoft.com/office/drawing/2014/main" id="{7FF7C58A-4640-4136-96A1-D4C279E414B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3851105"/>
            <a:ext cx="212048" cy="908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807" name="Text Box 1425">
            <a:extLst>
              <a:ext uri="{FF2B5EF4-FFF2-40B4-BE49-F238E27FC236}">
                <a16:creationId xmlns:a16="http://schemas.microsoft.com/office/drawing/2014/main" id="{50870590-49C4-4122-AE87-262D363110B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3851105"/>
            <a:ext cx="212048" cy="908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808" name="Text Box 1426">
            <a:extLst>
              <a:ext uri="{FF2B5EF4-FFF2-40B4-BE49-F238E27FC236}">
                <a16:creationId xmlns:a16="http://schemas.microsoft.com/office/drawing/2014/main" id="{5745AC33-640A-4DCA-B00F-3D4F2ECEAD7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3851105"/>
            <a:ext cx="212048" cy="908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809" name="Text Box 1427">
            <a:extLst>
              <a:ext uri="{FF2B5EF4-FFF2-40B4-BE49-F238E27FC236}">
                <a16:creationId xmlns:a16="http://schemas.microsoft.com/office/drawing/2014/main" id="{5CBD9570-BB9B-4E83-B4F3-D3A2B4D6897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3851105"/>
            <a:ext cx="212048" cy="908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810" name="Text Box 1428">
            <a:extLst>
              <a:ext uri="{FF2B5EF4-FFF2-40B4-BE49-F238E27FC236}">
                <a16:creationId xmlns:a16="http://schemas.microsoft.com/office/drawing/2014/main" id="{16279A02-75CF-49AD-A5E1-C6C3D5F730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3851105"/>
            <a:ext cx="212048" cy="908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811" name="Text Box 1429">
            <a:extLst>
              <a:ext uri="{FF2B5EF4-FFF2-40B4-BE49-F238E27FC236}">
                <a16:creationId xmlns:a16="http://schemas.microsoft.com/office/drawing/2014/main" id="{352187EC-57C8-4DF0-B8B6-62BA166541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3851105"/>
            <a:ext cx="212048" cy="908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812" name="Text Box 1430">
            <a:extLst>
              <a:ext uri="{FF2B5EF4-FFF2-40B4-BE49-F238E27FC236}">
                <a16:creationId xmlns:a16="http://schemas.microsoft.com/office/drawing/2014/main" id="{2E922AF0-3023-46CA-9945-8475345E09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3851105"/>
            <a:ext cx="212048" cy="908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813" name="Text Box 1431">
            <a:extLst>
              <a:ext uri="{FF2B5EF4-FFF2-40B4-BE49-F238E27FC236}">
                <a16:creationId xmlns:a16="http://schemas.microsoft.com/office/drawing/2014/main" id="{A492B865-40B8-4690-9354-17B90DE6822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3851105"/>
            <a:ext cx="212048" cy="908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814" name="Text Box 1432">
            <a:extLst>
              <a:ext uri="{FF2B5EF4-FFF2-40B4-BE49-F238E27FC236}">
                <a16:creationId xmlns:a16="http://schemas.microsoft.com/office/drawing/2014/main" id="{5D2B3ECB-DD60-4CF6-84BA-E9A33B8730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3851105"/>
            <a:ext cx="212048" cy="908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815" name="Text Box 1433">
            <a:extLst>
              <a:ext uri="{FF2B5EF4-FFF2-40B4-BE49-F238E27FC236}">
                <a16:creationId xmlns:a16="http://schemas.microsoft.com/office/drawing/2014/main" id="{9752F999-9660-4F3A-9DB6-8714AF92E37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3851105"/>
            <a:ext cx="212048" cy="908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816" name="Text Box 1434">
            <a:extLst>
              <a:ext uri="{FF2B5EF4-FFF2-40B4-BE49-F238E27FC236}">
                <a16:creationId xmlns:a16="http://schemas.microsoft.com/office/drawing/2014/main" id="{2826ED53-4444-43E2-991A-5139A6D61D0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3851105"/>
            <a:ext cx="212048" cy="908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817" name="Text Box 1435">
            <a:extLst>
              <a:ext uri="{FF2B5EF4-FFF2-40B4-BE49-F238E27FC236}">
                <a16:creationId xmlns:a16="http://schemas.microsoft.com/office/drawing/2014/main" id="{FCC10194-1DBD-4282-8A9B-9037B8A9700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3851105"/>
            <a:ext cx="212048" cy="908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818" name="Text Box 1436">
            <a:extLst>
              <a:ext uri="{FF2B5EF4-FFF2-40B4-BE49-F238E27FC236}">
                <a16:creationId xmlns:a16="http://schemas.microsoft.com/office/drawing/2014/main" id="{11FC83B0-88C8-494F-94A1-0A91343C172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3851105"/>
            <a:ext cx="212048" cy="908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819" name="Text Box 1437">
            <a:extLst>
              <a:ext uri="{FF2B5EF4-FFF2-40B4-BE49-F238E27FC236}">
                <a16:creationId xmlns:a16="http://schemas.microsoft.com/office/drawing/2014/main" id="{D393C74E-4EE9-4DDF-A3B1-68BAE9D02C8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3851105"/>
            <a:ext cx="212048" cy="908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820" name="Text Box 1438">
            <a:extLst>
              <a:ext uri="{FF2B5EF4-FFF2-40B4-BE49-F238E27FC236}">
                <a16:creationId xmlns:a16="http://schemas.microsoft.com/office/drawing/2014/main" id="{DCA0B606-DC33-4E8E-9C7A-B4AAA949940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3851105"/>
            <a:ext cx="212048" cy="908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821" name="Text Box 1439">
            <a:extLst>
              <a:ext uri="{FF2B5EF4-FFF2-40B4-BE49-F238E27FC236}">
                <a16:creationId xmlns:a16="http://schemas.microsoft.com/office/drawing/2014/main" id="{06A81F92-79B8-4066-A810-FAEEEE068F8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3851105"/>
            <a:ext cx="212048" cy="908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822" name="Text Box 1440">
            <a:extLst>
              <a:ext uri="{FF2B5EF4-FFF2-40B4-BE49-F238E27FC236}">
                <a16:creationId xmlns:a16="http://schemas.microsoft.com/office/drawing/2014/main" id="{A1EA53E2-F65A-4ECF-A307-C833041585F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3851105"/>
            <a:ext cx="212048" cy="908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823" name="Text Box 13">
            <a:extLst>
              <a:ext uri="{FF2B5EF4-FFF2-40B4-BE49-F238E27FC236}">
                <a16:creationId xmlns:a16="http://schemas.microsoft.com/office/drawing/2014/main" id="{ACE11395-D984-46AD-B521-5C130071C1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3851105"/>
            <a:ext cx="212048" cy="908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824" name="Text Box 14">
            <a:extLst>
              <a:ext uri="{FF2B5EF4-FFF2-40B4-BE49-F238E27FC236}">
                <a16:creationId xmlns:a16="http://schemas.microsoft.com/office/drawing/2014/main" id="{4A0BDF6B-1C1B-4794-9D7C-3F847919956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3851105"/>
            <a:ext cx="212048" cy="908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825" name="Text Box 15">
            <a:extLst>
              <a:ext uri="{FF2B5EF4-FFF2-40B4-BE49-F238E27FC236}">
                <a16:creationId xmlns:a16="http://schemas.microsoft.com/office/drawing/2014/main" id="{1C0DA476-5200-4220-940B-6E95687E184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3851105"/>
            <a:ext cx="212048" cy="908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826" name="Text Box 16">
            <a:extLst>
              <a:ext uri="{FF2B5EF4-FFF2-40B4-BE49-F238E27FC236}">
                <a16:creationId xmlns:a16="http://schemas.microsoft.com/office/drawing/2014/main" id="{CE46BC7A-7E31-4355-8CA6-B8CDF4B4BAF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3851105"/>
            <a:ext cx="212048" cy="908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827" name="Text Box 17">
            <a:extLst>
              <a:ext uri="{FF2B5EF4-FFF2-40B4-BE49-F238E27FC236}">
                <a16:creationId xmlns:a16="http://schemas.microsoft.com/office/drawing/2014/main" id="{BFA4D1C6-0CA2-4E19-915B-1ECA93B6BCE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3851105"/>
            <a:ext cx="212048" cy="908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828" name="Text Box 18">
            <a:extLst>
              <a:ext uri="{FF2B5EF4-FFF2-40B4-BE49-F238E27FC236}">
                <a16:creationId xmlns:a16="http://schemas.microsoft.com/office/drawing/2014/main" id="{A2F71219-EEE8-4A15-8182-DBCD936F897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3851105"/>
            <a:ext cx="212048" cy="908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829" name="Text Box 19">
            <a:extLst>
              <a:ext uri="{FF2B5EF4-FFF2-40B4-BE49-F238E27FC236}">
                <a16:creationId xmlns:a16="http://schemas.microsoft.com/office/drawing/2014/main" id="{D32A5F38-2C40-4730-943B-A92E463D997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3851105"/>
            <a:ext cx="212048" cy="908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830" name="Text Box 20">
            <a:extLst>
              <a:ext uri="{FF2B5EF4-FFF2-40B4-BE49-F238E27FC236}">
                <a16:creationId xmlns:a16="http://schemas.microsoft.com/office/drawing/2014/main" id="{3D14151C-458D-44A0-A9EA-C1C290DFB6A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3851105"/>
            <a:ext cx="212048" cy="908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831" name="Text Box 21">
            <a:extLst>
              <a:ext uri="{FF2B5EF4-FFF2-40B4-BE49-F238E27FC236}">
                <a16:creationId xmlns:a16="http://schemas.microsoft.com/office/drawing/2014/main" id="{FBEBEAF3-EE38-4FB4-AB04-6E4148ACA68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3851105"/>
            <a:ext cx="212048" cy="908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832" name="Text Box 22">
            <a:extLst>
              <a:ext uri="{FF2B5EF4-FFF2-40B4-BE49-F238E27FC236}">
                <a16:creationId xmlns:a16="http://schemas.microsoft.com/office/drawing/2014/main" id="{F7B22B36-D256-4CCB-A931-34EEC0C1E5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3851105"/>
            <a:ext cx="212048" cy="908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833" name="Text Box 23">
            <a:extLst>
              <a:ext uri="{FF2B5EF4-FFF2-40B4-BE49-F238E27FC236}">
                <a16:creationId xmlns:a16="http://schemas.microsoft.com/office/drawing/2014/main" id="{87983CF0-6DE1-4684-881E-1F3DB1E2977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3851105"/>
            <a:ext cx="212048" cy="908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834" name="Text Box 24">
            <a:extLst>
              <a:ext uri="{FF2B5EF4-FFF2-40B4-BE49-F238E27FC236}">
                <a16:creationId xmlns:a16="http://schemas.microsoft.com/office/drawing/2014/main" id="{8DE9E121-CA82-4724-89B9-845A6F3E196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3851105"/>
            <a:ext cx="212048" cy="908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835" name="Text Box 109">
            <a:extLst>
              <a:ext uri="{FF2B5EF4-FFF2-40B4-BE49-F238E27FC236}">
                <a16:creationId xmlns:a16="http://schemas.microsoft.com/office/drawing/2014/main" id="{945D85B5-417A-4B78-927B-18204963C2E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3851105"/>
            <a:ext cx="212048" cy="908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836" name="Text Box 110">
            <a:extLst>
              <a:ext uri="{FF2B5EF4-FFF2-40B4-BE49-F238E27FC236}">
                <a16:creationId xmlns:a16="http://schemas.microsoft.com/office/drawing/2014/main" id="{7E9F1700-BE1A-4A0C-8BC1-89E3EBD8A7C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3851105"/>
            <a:ext cx="212048" cy="908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837" name="Text Box 111">
            <a:extLst>
              <a:ext uri="{FF2B5EF4-FFF2-40B4-BE49-F238E27FC236}">
                <a16:creationId xmlns:a16="http://schemas.microsoft.com/office/drawing/2014/main" id="{C86643FF-3A69-4DD7-82EE-E046C3FBC2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3851105"/>
            <a:ext cx="212048" cy="908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838" name="Text Box 112">
            <a:extLst>
              <a:ext uri="{FF2B5EF4-FFF2-40B4-BE49-F238E27FC236}">
                <a16:creationId xmlns:a16="http://schemas.microsoft.com/office/drawing/2014/main" id="{3F9FD227-9A4E-469D-9236-12446D892F0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3851105"/>
            <a:ext cx="212048" cy="908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839" name="Text Box 113">
            <a:extLst>
              <a:ext uri="{FF2B5EF4-FFF2-40B4-BE49-F238E27FC236}">
                <a16:creationId xmlns:a16="http://schemas.microsoft.com/office/drawing/2014/main" id="{6D83D119-C5AC-486E-919D-B2E36BE837C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3851105"/>
            <a:ext cx="212048" cy="908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840" name="Text Box 114">
            <a:extLst>
              <a:ext uri="{FF2B5EF4-FFF2-40B4-BE49-F238E27FC236}">
                <a16:creationId xmlns:a16="http://schemas.microsoft.com/office/drawing/2014/main" id="{7EA68AED-C892-4E53-A705-7FF11799F52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3851105"/>
            <a:ext cx="212048" cy="908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841" name="Text Box 115">
            <a:extLst>
              <a:ext uri="{FF2B5EF4-FFF2-40B4-BE49-F238E27FC236}">
                <a16:creationId xmlns:a16="http://schemas.microsoft.com/office/drawing/2014/main" id="{48BBF1E2-2C74-47D6-BCB1-AFE180DD80E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3851105"/>
            <a:ext cx="212048" cy="908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842" name="Text Box 116">
            <a:extLst>
              <a:ext uri="{FF2B5EF4-FFF2-40B4-BE49-F238E27FC236}">
                <a16:creationId xmlns:a16="http://schemas.microsoft.com/office/drawing/2014/main" id="{D72CC9FD-0293-4449-887D-D90F6ABE6AB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3851105"/>
            <a:ext cx="212048" cy="908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843" name="Text Box 117">
            <a:extLst>
              <a:ext uri="{FF2B5EF4-FFF2-40B4-BE49-F238E27FC236}">
                <a16:creationId xmlns:a16="http://schemas.microsoft.com/office/drawing/2014/main" id="{AED9395E-DEE2-4F7C-B76B-2C74CC5F687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3851105"/>
            <a:ext cx="212048" cy="908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844" name="Text Box 118">
            <a:extLst>
              <a:ext uri="{FF2B5EF4-FFF2-40B4-BE49-F238E27FC236}">
                <a16:creationId xmlns:a16="http://schemas.microsoft.com/office/drawing/2014/main" id="{5618B5F0-F0CB-4159-8A9B-C7AF3CE67D8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3851105"/>
            <a:ext cx="212048" cy="908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845" name="Text Box 119">
            <a:extLst>
              <a:ext uri="{FF2B5EF4-FFF2-40B4-BE49-F238E27FC236}">
                <a16:creationId xmlns:a16="http://schemas.microsoft.com/office/drawing/2014/main" id="{1734509E-E37B-4782-978C-F8EC9128C94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3851105"/>
            <a:ext cx="212048" cy="908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846" name="Text Box 120">
            <a:extLst>
              <a:ext uri="{FF2B5EF4-FFF2-40B4-BE49-F238E27FC236}">
                <a16:creationId xmlns:a16="http://schemas.microsoft.com/office/drawing/2014/main" id="{AADF2E9B-17DD-4E6C-83DD-BFD38BF2797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3851105"/>
            <a:ext cx="212048" cy="908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847" name="Text Box 121">
            <a:extLst>
              <a:ext uri="{FF2B5EF4-FFF2-40B4-BE49-F238E27FC236}">
                <a16:creationId xmlns:a16="http://schemas.microsoft.com/office/drawing/2014/main" id="{647E1388-3B48-47C0-8FB1-3AFAFFA3EB4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3851105"/>
            <a:ext cx="212048" cy="908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848" name="Text Box 122">
            <a:extLst>
              <a:ext uri="{FF2B5EF4-FFF2-40B4-BE49-F238E27FC236}">
                <a16:creationId xmlns:a16="http://schemas.microsoft.com/office/drawing/2014/main" id="{0DCFACA9-BCFE-4CCB-A5E4-41D68428AD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3851105"/>
            <a:ext cx="212048" cy="908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849" name="Text Box 123">
            <a:extLst>
              <a:ext uri="{FF2B5EF4-FFF2-40B4-BE49-F238E27FC236}">
                <a16:creationId xmlns:a16="http://schemas.microsoft.com/office/drawing/2014/main" id="{D2EB4EFC-ADAC-45D7-8803-DA071CC4E0F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3851105"/>
            <a:ext cx="212048" cy="908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850" name="Text Box 124">
            <a:extLst>
              <a:ext uri="{FF2B5EF4-FFF2-40B4-BE49-F238E27FC236}">
                <a16:creationId xmlns:a16="http://schemas.microsoft.com/office/drawing/2014/main" id="{DEECB254-3B54-40B4-B5DB-40634CF8B86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3851105"/>
            <a:ext cx="212048" cy="908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851" name="Text Box 125">
            <a:extLst>
              <a:ext uri="{FF2B5EF4-FFF2-40B4-BE49-F238E27FC236}">
                <a16:creationId xmlns:a16="http://schemas.microsoft.com/office/drawing/2014/main" id="{77E72592-AC1E-4F2D-8917-50995FE4F5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3851105"/>
            <a:ext cx="212048" cy="908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852" name="Text Box 126">
            <a:extLst>
              <a:ext uri="{FF2B5EF4-FFF2-40B4-BE49-F238E27FC236}">
                <a16:creationId xmlns:a16="http://schemas.microsoft.com/office/drawing/2014/main" id="{ECA3F8EC-FA67-4BD1-99E1-9E3A0DD8E36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3851105"/>
            <a:ext cx="212048" cy="908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853" name="Text Box 127">
            <a:extLst>
              <a:ext uri="{FF2B5EF4-FFF2-40B4-BE49-F238E27FC236}">
                <a16:creationId xmlns:a16="http://schemas.microsoft.com/office/drawing/2014/main" id="{E0B6B167-3EC4-4F12-A343-78A0B55DC0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3851105"/>
            <a:ext cx="212048" cy="908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854" name="Text Box 128">
            <a:extLst>
              <a:ext uri="{FF2B5EF4-FFF2-40B4-BE49-F238E27FC236}">
                <a16:creationId xmlns:a16="http://schemas.microsoft.com/office/drawing/2014/main" id="{E7BF8B70-784C-43DE-B251-87339E72443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3851105"/>
            <a:ext cx="212048" cy="908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855" name="Text Box 129">
            <a:extLst>
              <a:ext uri="{FF2B5EF4-FFF2-40B4-BE49-F238E27FC236}">
                <a16:creationId xmlns:a16="http://schemas.microsoft.com/office/drawing/2014/main" id="{32C2305E-0A70-4B21-AFD2-4F0ED4B8049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3851105"/>
            <a:ext cx="212048" cy="908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856" name="Text Box 130">
            <a:extLst>
              <a:ext uri="{FF2B5EF4-FFF2-40B4-BE49-F238E27FC236}">
                <a16:creationId xmlns:a16="http://schemas.microsoft.com/office/drawing/2014/main" id="{CE2FFBCF-1C00-4E6B-B77F-73CFE4CAA42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3851105"/>
            <a:ext cx="212048" cy="908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857" name="Text Box 131">
            <a:extLst>
              <a:ext uri="{FF2B5EF4-FFF2-40B4-BE49-F238E27FC236}">
                <a16:creationId xmlns:a16="http://schemas.microsoft.com/office/drawing/2014/main" id="{210B8A09-57ED-4B05-9934-621AC3A77A8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3851105"/>
            <a:ext cx="212048" cy="908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858" name="Text Box 132">
            <a:extLst>
              <a:ext uri="{FF2B5EF4-FFF2-40B4-BE49-F238E27FC236}">
                <a16:creationId xmlns:a16="http://schemas.microsoft.com/office/drawing/2014/main" id="{71BE52B8-92BE-409A-88F8-4A7E42B1FB2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3851105"/>
            <a:ext cx="212048" cy="908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859" name="Text Box 145">
            <a:extLst>
              <a:ext uri="{FF2B5EF4-FFF2-40B4-BE49-F238E27FC236}">
                <a16:creationId xmlns:a16="http://schemas.microsoft.com/office/drawing/2014/main" id="{32D3F1B5-25F4-4833-A21B-547614181CF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3851105"/>
            <a:ext cx="212048" cy="908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860" name="Text Box 146">
            <a:extLst>
              <a:ext uri="{FF2B5EF4-FFF2-40B4-BE49-F238E27FC236}">
                <a16:creationId xmlns:a16="http://schemas.microsoft.com/office/drawing/2014/main" id="{DA0D9ABA-1B40-4EB6-9788-B53CBA2A73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3851105"/>
            <a:ext cx="212048" cy="908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861" name="Text Box 147">
            <a:extLst>
              <a:ext uri="{FF2B5EF4-FFF2-40B4-BE49-F238E27FC236}">
                <a16:creationId xmlns:a16="http://schemas.microsoft.com/office/drawing/2014/main" id="{150B3A11-B18B-4A1E-A42B-2485BB8BDBD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3851105"/>
            <a:ext cx="212048" cy="908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862" name="Text Box 148">
            <a:extLst>
              <a:ext uri="{FF2B5EF4-FFF2-40B4-BE49-F238E27FC236}">
                <a16:creationId xmlns:a16="http://schemas.microsoft.com/office/drawing/2014/main" id="{223C6278-9160-48D7-ADCC-E6453FCC43C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3851105"/>
            <a:ext cx="212048" cy="908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863" name="Text Box 149">
            <a:extLst>
              <a:ext uri="{FF2B5EF4-FFF2-40B4-BE49-F238E27FC236}">
                <a16:creationId xmlns:a16="http://schemas.microsoft.com/office/drawing/2014/main" id="{A512B38C-CF51-4B2E-9D2D-F83E17D74A4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3851105"/>
            <a:ext cx="212048" cy="908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864" name="Text Box 150">
            <a:extLst>
              <a:ext uri="{FF2B5EF4-FFF2-40B4-BE49-F238E27FC236}">
                <a16:creationId xmlns:a16="http://schemas.microsoft.com/office/drawing/2014/main" id="{CDEB24A6-8664-4DD9-A533-DA526383CC6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3851105"/>
            <a:ext cx="212048" cy="908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865" name="Text Box 151">
            <a:extLst>
              <a:ext uri="{FF2B5EF4-FFF2-40B4-BE49-F238E27FC236}">
                <a16:creationId xmlns:a16="http://schemas.microsoft.com/office/drawing/2014/main" id="{E445DA1D-2D7A-40F6-B464-8F02BA262F6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3851105"/>
            <a:ext cx="212048" cy="908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866" name="Text Box 152">
            <a:extLst>
              <a:ext uri="{FF2B5EF4-FFF2-40B4-BE49-F238E27FC236}">
                <a16:creationId xmlns:a16="http://schemas.microsoft.com/office/drawing/2014/main" id="{8EC2EEEA-F104-4A10-8E50-D5BD5851DF0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3851105"/>
            <a:ext cx="212048" cy="908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867" name="Text Box 153">
            <a:extLst>
              <a:ext uri="{FF2B5EF4-FFF2-40B4-BE49-F238E27FC236}">
                <a16:creationId xmlns:a16="http://schemas.microsoft.com/office/drawing/2014/main" id="{2F8EDF2B-5F5B-41A8-B3F7-D8E25C525C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3851105"/>
            <a:ext cx="212048" cy="908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868" name="Text Box 154">
            <a:extLst>
              <a:ext uri="{FF2B5EF4-FFF2-40B4-BE49-F238E27FC236}">
                <a16:creationId xmlns:a16="http://schemas.microsoft.com/office/drawing/2014/main" id="{6BB7F9E6-9109-4C6C-9402-D446978F52D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3851105"/>
            <a:ext cx="212048" cy="908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869" name="Text Box 155">
            <a:extLst>
              <a:ext uri="{FF2B5EF4-FFF2-40B4-BE49-F238E27FC236}">
                <a16:creationId xmlns:a16="http://schemas.microsoft.com/office/drawing/2014/main" id="{94AC7EA2-9961-46A7-BED6-4953DB61824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3851105"/>
            <a:ext cx="212048" cy="908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870" name="Text Box 156">
            <a:extLst>
              <a:ext uri="{FF2B5EF4-FFF2-40B4-BE49-F238E27FC236}">
                <a16:creationId xmlns:a16="http://schemas.microsoft.com/office/drawing/2014/main" id="{125CC91F-C63E-42A5-8057-69EAA7671C4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3851105"/>
            <a:ext cx="212048" cy="908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871" name="Text Box 157">
            <a:extLst>
              <a:ext uri="{FF2B5EF4-FFF2-40B4-BE49-F238E27FC236}">
                <a16:creationId xmlns:a16="http://schemas.microsoft.com/office/drawing/2014/main" id="{A5FAD854-7452-421F-910C-D303CB6741D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3851105"/>
            <a:ext cx="212048" cy="908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872" name="Text Box 158">
            <a:extLst>
              <a:ext uri="{FF2B5EF4-FFF2-40B4-BE49-F238E27FC236}">
                <a16:creationId xmlns:a16="http://schemas.microsoft.com/office/drawing/2014/main" id="{5D1101A3-8F22-4C43-A8B7-1D96090EF0D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3851105"/>
            <a:ext cx="212048" cy="908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873" name="Text Box 159">
            <a:extLst>
              <a:ext uri="{FF2B5EF4-FFF2-40B4-BE49-F238E27FC236}">
                <a16:creationId xmlns:a16="http://schemas.microsoft.com/office/drawing/2014/main" id="{2AD1D9EE-6032-4775-8602-69787007834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3851105"/>
            <a:ext cx="212048" cy="908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874" name="Text Box 160">
            <a:extLst>
              <a:ext uri="{FF2B5EF4-FFF2-40B4-BE49-F238E27FC236}">
                <a16:creationId xmlns:a16="http://schemas.microsoft.com/office/drawing/2014/main" id="{929ACCF4-B4D7-4AAD-8143-E92EBB7B62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3851105"/>
            <a:ext cx="212048" cy="908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875" name="Text Box 161">
            <a:extLst>
              <a:ext uri="{FF2B5EF4-FFF2-40B4-BE49-F238E27FC236}">
                <a16:creationId xmlns:a16="http://schemas.microsoft.com/office/drawing/2014/main" id="{1136BC0C-AB03-4DEC-85E2-D81EC290A8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3851105"/>
            <a:ext cx="212048" cy="908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876" name="Text Box 162">
            <a:extLst>
              <a:ext uri="{FF2B5EF4-FFF2-40B4-BE49-F238E27FC236}">
                <a16:creationId xmlns:a16="http://schemas.microsoft.com/office/drawing/2014/main" id="{BD6F24F5-64FE-46D1-8605-775FD202339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3851105"/>
            <a:ext cx="212048" cy="908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877" name="Text Box 163">
            <a:extLst>
              <a:ext uri="{FF2B5EF4-FFF2-40B4-BE49-F238E27FC236}">
                <a16:creationId xmlns:a16="http://schemas.microsoft.com/office/drawing/2014/main" id="{0FF4E997-DE8A-4BA2-80A4-F9DF50A2A9B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3851105"/>
            <a:ext cx="212048" cy="908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878" name="Text Box 164">
            <a:extLst>
              <a:ext uri="{FF2B5EF4-FFF2-40B4-BE49-F238E27FC236}">
                <a16:creationId xmlns:a16="http://schemas.microsoft.com/office/drawing/2014/main" id="{E7E0F50C-9062-4D02-9033-4318213EB59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3851105"/>
            <a:ext cx="212048" cy="908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879" name="Text Box 165">
            <a:extLst>
              <a:ext uri="{FF2B5EF4-FFF2-40B4-BE49-F238E27FC236}">
                <a16:creationId xmlns:a16="http://schemas.microsoft.com/office/drawing/2014/main" id="{C6ACB8FF-F563-48E9-B9A7-02444C19B08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3851105"/>
            <a:ext cx="212048" cy="908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880" name="Text Box 166">
            <a:extLst>
              <a:ext uri="{FF2B5EF4-FFF2-40B4-BE49-F238E27FC236}">
                <a16:creationId xmlns:a16="http://schemas.microsoft.com/office/drawing/2014/main" id="{46CF2C8C-BD3D-479C-B6C2-AFE360FF6A9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3851105"/>
            <a:ext cx="212048" cy="908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881" name="Text Box 167">
            <a:extLst>
              <a:ext uri="{FF2B5EF4-FFF2-40B4-BE49-F238E27FC236}">
                <a16:creationId xmlns:a16="http://schemas.microsoft.com/office/drawing/2014/main" id="{4B74116B-79E4-47EF-8CCF-FED1DC55473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3851105"/>
            <a:ext cx="212048" cy="908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882" name="Text Box 168">
            <a:extLst>
              <a:ext uri="{FF2B5EF4-FFF2-40B4-BE49-F238E27FC236}">
                <a16:creationId xmlns:a16="http://schemas.microsoft.com/office/drawing/2014/main" id="{9752A25C-45A4-4EE3-B3D5-1395C86B4B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3851105"/>
            <a:ext cx="212048" cy="908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883" name="Text Box 1285">
            <a:extLst>
              <a:ext uri="{FF2B5EF4-FFF2-40B4-BE49-F238E27FC236}">
                <a16:creationId xmlns:a16="http://schemas.microsoft.com/office/drawing/2014/main" id="{BDCE885D-4D91-4666-9ADD-65CF92A7E7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3851105"/>
            <a:ext cx="212048" cy="908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884" name="Text Box 1286">
            <a:extLst>
              <a:ext uri="{FF2B5EF4-FFF2-40B4-BE49-F238E27FC236}">
                <a16:creationId xmlns:a16="http://schemas.microsoft.com/office/drawing/2014/main" id="{B74B3D1C-47BF-412E-9D03-CE8E2A01756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3851105"/>
            <a:ext cx="212048" cy="908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885" name="Text Box 1287">
            <a:extLst>
              <a:ext uri="{FF2B5EF4-FFF2-40B4-BE49-F238E27FC236}">
                <a16:creationId xmlns:a16="http://schemas.microsoft.com/office/drawing/2014/main" id="{68FAA215-239F-44F2-8171-19C00D323AE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3851105"/>
            <a:ext cx="212048" cy="908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886" name="Text Box 1288">
            <a:extLst>
              <a:ext uri="{FF2B5EF4-FFF2-40B4-BE49-F238E27FC236}">
                <a16:creationId xmlns:a16="http://schemas.microsoft.com/office/drawing/2014/main" id="{6B70D6B9-47BF-4F10-98B9-0A3464BAB90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3851105"/>
            <a:ext cx="212048" cy="908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887" name="Text Box 1289">
            <a:extLst>
              <a:ext uri="{FF2B5EF4-FFF2-40B4-BE49-F238E27FC236}">
                <a16:creationId xmlns:a16="http://schemas.microsoft.com/office/drawing/2014/main" id="{CE208F02-72B1-4F5C-A8ED-2D37F612D0B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3851105"/>
            <a:ext cx="212048" cy="908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888" name="Text Box 1290">
            <a:extLst>
              <a:ext uri="{FF2B5EF4-FFF2-40B4-BE49-F238E27FC236}">
                <a16:creationId xmlns:a16="http://schemas.microsoft.com/office/drawing/2014/main" id="{742FEF1B-66F2-464A-8CDB-A1124BAAB84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3851105"/>
            <a:ext cx="212048" cy="908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889" name="Text Box 1291">
            <a:extLst>
              <a:ext uri="{FF2B5EF4-FFF2-40B4-BE49-F238E27FC236}">
                <a16:creationId xmlns:a16="http://schemas.microsoft.com/office/drawing/2014/main" id="{8F0A0EFA-C7AC-4A39-A97B-5A2697C83C1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3851105"/>
            <a:ext cx="212048" cy="908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890" name="Text Box 1292">
            <a:extLst>
              <a:ext uri="{FF2B5EF4-FFF2-40B4-BE49-F238E27FC236}">
                <a16:creationId xmlns:a16="http://schemas.microsoft.com/office/drawing/2014/main" id="{BC541AE5-00D9-44F4-8F8A-22A17D98259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3851105"/>
            <a:ext cx="212048" cy="908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891" name="Text Box 1293">
            <a:extLst>
              <a:ext uri="{FF2B5EF4-FFF2-40B4-BE49-F238E27FC236}">
                <a16:creationId xmlns:a16="http://schemas.microsoft.com/office/drawing/2014/main" id="{1C629AF0-3C4F-4DD6-AAC5-3B4978CA032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3851105"/>
            <a:ext cx="212048" cy="908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892" name="Text Box 1294">
            <a:extLst>
              <a:ext uri="{FF2B5EF4-FFF2-40B4-BE49-F238E27FC236}">
                <a16:creationId xmlns:a16="http://schemas.microsoft.com/office/drawing/2014/main" id="{2B257322-DC77-466A-93D5-52FFDBFA6B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3851105"/>
            <a:ext cx="212048" cy="908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893" name="Text Box 1295">
            <a:extLst>
              <a:ext uri="{FF2B5EF4-FFF2-40B4-BE49-F238E27FC236}">
                <a16:creationId xmlns:a16="http://schemas.microsoft.com/office/drawing/2014/main" id="{9F27A954-4650-4BF5-8D56-7CCBD275D66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3851105"/>
            <a:ext cx="212048" cy="908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894" name="Text Box 1296">
            <a:extLst>
              <a:ext uri="{FF2B5EF4-FFF2-40B4-BE49-F238E27FC236}">
                <a16:creationId xmlns:a16="http://schemas.microsoft.com/office/drawing/2014/main" id="{EAB3FA6D-83A7-44C0-8C64-351C5200C09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3851105"/>
            <a:ext cx="212048" cy="908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895" name="Text Box 1309">
            <a:extLst>
              <a:ext uri="{FF2B5EF4-FFF2-40B4-BE49-F238E27FC236}">
                <a16:creationId xmlns:a16="http://schemas.microsoft.com/office/drawing/2014/main" id="{0C89B186-7775-4AA8-8DDA-BA6E8EBE7C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3851105"/>
            <a:ext cx="212048" cy="908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896" name="Text Box 1310">
            <a:extLst>
              <a:ext uri="{FF2B5EF4-FFF2-40B4-BE49-F238E27FC236}">
                <a16:creationId xmlns:a16="http://schemas.microsoft.com/office/drawing/2014/main" id="{A2D35823-132A-411A-8F36-6D41DF076B4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3851105"/>
            <a:ext cx="212048" cy="908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897" name="Text Box 1311">
            <a:extLst>
              <a:ext uri="{FF2B5EF4-FFF2-40B4-BE49-F238E27FC236}">
                <a16:creationId xmlns:a16="http://schemas.microsoft.com/office/drawing/2014/main" id="{1554CF1B-750E-46C7-911D-8781FC06EE8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3851105"/>
            <a:ext cx="212048" cy="908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898" name="Text Box 1312">
            <a:extLst>
              <a:ext uri="{FF2B5EF4-FFF2-40B4-BE49-F238E27FC236}">
                <a16:creationId xmlns:a16="http://schemas.microsoft.com/office/drawing/2014/main" id="{30691925-219A-4D06-B7B8-95ADF1EF79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3851105"/>
            <a:ext cx="212048" cy="908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899" name="Text Box 1313">
            <a:extLst>
              <a:ext uri="{FF2B5EF4-FFF2-40B4-BE49-F238E27FC236}">
                <a16:creationId xmlns:a16="http://schemas.microsoft.com/office/drawing/2014/main" id="{34302946-931B-4DBF-A9F2-D160D5E416B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3851105"/>
            <a:ext cx="212048" cy="908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900" name="Text Box 1314">
            <a:extLst>
              <a:ext uri="{FF2B5EF4-FFF2-40B4-BE49-F238E27FC236}">
                <a16:creationId xmlns:a16="http://schemas.microsoft.com/office/drawing/2014/main" id="{BBE2BFF0-CD5C-4E5E-BAE9-FBA766633A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3851105"/>
            <a:ext cx="212048" cy="908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901" name="Text Box 1315">
            <a:extLst>
              <a:ext uri="{FF2B5EF4-FFF2-40B4-BE49-F238E27FC236}">
                <a16:creationId xmlns:a16="http://schemas.microsoft.com/office/drawing/2014/main" id="{54FCEE67-2048-49FF-8EC0-C4B48E3493D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3851105"/>
            <a:ext cx="212048" cy="908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902" name="Text Box 1316">
            <a:extLst>
              <a:ext uri="{FF2B5EF4-FFF2-40B4-BE49-F238E27FC236}">
                <a16:creationId xmlns:a16="http://schemas.microsoft.com/office/drawing/2014/main" id="{FCFBAA5C-07B1-46AD-85FD-C3F516D3B7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3851105"/>
            <a:ext cx="212048" cy="908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903" name="Text Box 1317">
            <a:extLst>
              <a:ext uri="{FF2B5EF4-FFF2-40B4-BE49-F238E27FC236}">
                <a16:creationId xmlns:a16="http://schemas.microsoft.com/office/drawing/2014/main" id="{01E9D747-85E9-4EB8-BB9D-4AD627DC991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3851105"/>
            <a:ext cx="212048" cy="908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904" name="Text Box 1318">
            <a:extLst>
              <a:ext uri="{FF2B5EF4-FFF2-40B4-BE49-F238E27FC236}">
                <a16:creationId xmlns:a16="http://schemas.microsoft.com/office/drawing/2014/main" id="{8B4910B2-5996-4364-8D8E-3C7F2F4FAB4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3851105"/>
            <a:ext cx="212048" cy="908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905" name="Text Box 1319">
            <a:extLst>
              <a:ext uri="{FF2B5EF4-FFF2-40B4-BE49-F238E27FC236}">
                <a16:creationId xmlns:a16="http://schemas.microsoft.com/office/drawing/2014/main" id="{F396E76C-3351-46B4-BB6D-B6134A81A2C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3851105"/>
            <a:ext cx="212048" cy="908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906" name="Text Box 1320">
            <a:extLst>
              <a:ext uri="{FF2B5EF4-FFF2-40B4-BE49-F238E27FC236}">
                <a16:creationId xmlns:a16="http://schemas.microsoft.com/office/drawing/2014/main" id="{7861430D-D099-4796-9568-C340A6A0D8D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3851105"/>
            <a:ext cx="212048" cy="908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907" name="Text Box 1321">
            <a:extLst>
              <a:ext uri="{FF2B5EF4-FFF2-40B4-BE49-F238E27FC236}">
                <a16:creationId xmlns:a16="http://schemas.microsoft.com/office/drawing/2014/main" id="{1E19D089-6261-4542-BFB2-18A23106380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3851105"/>
            <a:ext cx="212048" cy="908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908" name="Text Box 1322">
            <a:extLst>
              <a:ext uri="{FF2B5EF4-FFF2-40B4-BE49-F238E27FC236}">
                <a16:creationId xmlns:a16="http://schemas.microsoft.com/office/drawing/2014/main" id="{20D2C0C5-CA90-4D8D-A86B-655D99FE6FE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3851105"/>
            <a:ext cx="212048" cy="908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909" name="Text Box 1323">
            <a:extLst>
              <a:ext uri="{FF2B5EF4-FFF2-40B4-BE49-F238E27FC236}">
                <a16:creationId xmlns:a16="http://schemas.microsoft.com/office/drawing/2014/main" id="{3B7EDF57-7774-4FCB-87B2-6D82774FB54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3851105"/>
            <a:ext cx="212048" cy="908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910" name="Text Box 1324">
            <a:extLst>
              <a:ext uri="{FF2B5EF4-FFF2-40B4-BE49-F238E27FC236}">
                <a16:creationId xmlns:a16="http://schemas.microsoft.com/office/drawing/2014/main" id="{090DA6A5-25DF-4E8B-AC45-9A8519EE2F9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3851105"/>
            <a:ext cx="212048" cy="908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911" name="Text Box 1325">
            <a:extLst>
              <a:ext uri="{FF2B5EF4-FFF2-40B4-BE49-F238E27FC236}">
                <a16:creationId xmlns:a16="http://schemas.microsoft.com/office/drawing/2014/main" id="{296BDEE0-A518-4917-99B4-F3093D54477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3851105"/>
            <a:ext cx="212048" cy="908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912" name="Text Box 1326">
            <a:extLst>
              <a:ext uri="{FF2B5EF4-FFF2-40B4-BE49-F238E27FC236}">
                <a16:creationId xmlns:a16="http://schemas.microsoft.com/office/drawing/2014/main" id="{40D6890C-61F8-40B4-B3FB-96263BDA1EA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3851105"/>
            <a:ext cx="212048" cy="908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913" name="Text Box 1327">
            <a:extLst>
              <a:ext uri="{FF2B5EF4-FFF2-40B4-BE49-F238E27FC236}">
                <a16:creationId xmlns:a16="http://schemas.microsoft.com/office/drawing/2014/main" id="{D23E3033-5A40-4033-8E91-46A77DC2884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3851105"/>
            <a:ext cx="212048" cy="908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914" name="Text Box 1328">
            <a:extLst>
              <a:ext uri="{FF2B5EF4-FFF2-40B4-BE49-F238E27FC236}">
                <a16:creationId xmlns:a16="http://schemas.microsoft.com/office/drawing/2014/main" id="{096538F9-BCFA-44B8-BBC2-7ED380F4A1E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3851105"/>
            <a:ext cx="212048" cy="908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915" name="Text Box 1329">
            <a:extLst>
              <a:ext uri="{FF2B5EF4-FFF2-40B4-BE49-F238E27FC236}">
                <a16:creationId xmlns:a16="http://schemas.microsoft.com/office/drawing/2014/main" id="{3E64FCAB-1E0A-4AFC-8C4F-814812832B1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3851105"/>
            <a:ext cx="212048" cy="908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916" name="Text Box 1330">
            <a:extLst>
              <a:ext uri="{FF2B5EF4-FFF2-40B4-BE49-F238E27FC236}">
                <a16:creationId xmlns:a16="http://schemas.microsoft.com/office/drawing/2014/main" id="{43BDA73A-1995-4E61-BB0D-ED47FBFE4C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3851105"/>
            <a:ext cx="212048" cy="908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917" name="Text Box 1331">
            <a:extLst>
              <a:ext uri="{FF2B5EF4-FFF2-40B4-BE49-F238E27FC236}">
                <a16:creationId xmlns:a16="http://schemas.microsoft.com/office/drawing/2014/main" id="{BED286ED-A0FD-4765-B351-5BBB4738B0A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3851105"/>
            <a:ext cx="212048" cy="908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918" name="Text Box 1332">
            <a:extLst>
              <a:ext uri="{FF2B5EF4-FFF2-40B4-BE49-F238E27FC236}">
                <a16:creationId xmlns:a16="http://schemas.microsoft.com/office/drawing/2014/main" id="{196F733A-23F4-431E-A075-1201752A3A0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3851105"/>
            <a:ext cx="212048" cy="908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919" name="Text Box 1345">
            <a:extLst>
              <a:ext uri="{FF2B5EF4-FFF2-40B4-BE49-F238E27FC236}">
                <a16:creationId xmlns:a16="http://schemas.microsoft.com/office/drawing/2014/main" id="{3B2CC1E2-8268-4931-96C1-41773A29503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3851105"/>
            <a:ext cx="212048" cy="908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920" name="Text Box 1346">
            <a:extLst>
              <a:ext uri="{FF2B5EF4-FFF2-40B4-BE49-F238E27FC236}">
                <a16:creationId xmlns:a16="http://schemas.microsoft.com/office/drawing/2014/main" id="{4DF54AC3-2D79-4200-B9DF-98862582C19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3851105"/>
            <a:ext cx="212048" cy="908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921" name="Text Box 1347">
            <a:extLst>
              <a:ext uri="{FF2B5EF4-FFF2-40B4-BE49-F238E27FC236}">
                <a16:creationId xmlns:a16="http://schemas.microsoft.com/office/drawing/2014/main" id="{BD4AB089-5C51-4364-ABF8-6547B94BC11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3851105"/>
            <a:ext cx="212048" cy="908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922" name="Text Box 1348">
            <a:extLst>
              <a:ext uri="{FF2B5EF4-FFF2-40B4-BE49-F238E27FC236}">
                <a16:creationId xmlns:a16="http://schemas.microsoft.com/office/drawing/2014/main" id="{A5B09371-DF2E-4159-90C4-6B07DE182F9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3851105"/>
            <a:ext cx="212048" cy="908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923" name="Text Box 1349">
            <a:extLst>
              <a:ext uri="{FF2B5EF4-FFF2-40B4-BE49-F238E27FC236}">
                <a16:creationId xmlns:a16="http://schemas.microsoft.com/office/drawing/2014/main" id="{A0E59E30-5138-463C-80F8-5211D41649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3851105"/>
            <a:ext cx="212048" cy="908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924" name="Text Box 1350">
            <a:extLst>
              <a:ext uri="{FF2B5EF4-FFF2-40B4-BE49-F238E27FC236}">
                <a16:creationId xmlns:a16="http://schemas.microsoft.com/office/drawing/2014/main" id="{3ACDE365-9A71-4E13-B1A9-BF82D3549A9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3851105"/>
            <a:ext cx="212048" cy="908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925" name="Text Box 1351">
            <a:extLst>
              <a:ext uri="{FF2B5EF4-FFF2-40B4-BE49-F238E27FC236}">
                <a16:creationId xmlns:a16="http://schemas.microsoft.com/office/drawing/2014/main" id="{D1427E1D-ED2A-49FC-B87D-011F83A06B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3851105"/>
            <a:ext cx="212048" cy="908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926" name="Text Box 1352">
            <a:extLst>
              <a:ext uri="{FF2B5EF4-FFF2-40B4-BE49-F238E27FC236}">
                <a16:creationId xmlns:a16="http://schemas.microsoft.com/office/drawing/2014/main" id="{901CC440-6FC6-4A39-97FC-F543FD44643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3851105"/>
            <a:ext cx="212048" cy="908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927" name="Text Box 1353">
            <a:extLst>
              <a:ext uri="{FF2B5EF4-FFF2-40B4-BE49-F238E27FC236}">
                <a16:creationId xmlns:a16="http://schemas.microsoft.com/office/drawing/2014/main" id="{B317A5DE-111C-4AC6-A8BE-F000D9D78A6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3851105"/>
            <a:ext cx="212048" cy="908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928" name="Text Box 1354">
            <a:extLst>
              <a:ext uri="{FF2B5EF4-FFF2-40B4-BE49-F238E27FC236}">
                <a16:creationId xmlns:a16="http://schemas.microsoft.com/office/drawing/2014/main" id="{4679089A-E95E-4853-BD7C-2D99FD2E6DD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3851105"/>
            <a:ext cx="212048" cy="908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929" name="Text Box 1355">
            <a:extLst>
              <a:ext uri="{FF2B5EF4-FFF2-40B4-BE49-F238E27FC236}">
                <a16:creationId xmlns:a16="http://schemas.microsoft.com/office/drawing/2014/main" id="{FF77CFD1-FCBE-40AE-8AE7-A1C54AD9EA2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3851105"/>
            <a:ext cx="212048" cy="908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930" name="Text Box 1356">
            <a:extLst>
              <a:ext uri="{FF2B5EF4-FFF2-40B4-BE49-F238E27FC236}">
                <a16:creationId xmlns:a16="http://schemas.microsoft.com/office/drawing/2014/main" id="{FCEEF8D0-45B2-43ED-BD33-9789C46335E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3851105"/>
            <a:ext cx="212048" cy="908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931" name="Text Box 1357">
            <a:extLst>
              <a:ext uri="{FF2B5EF4-FFF2-40B4-BE49-F238E27FC236}">
                <a16:creationId xmlns:a16="http://schemas.microsoft.com/office/drawing/2014/main" id="{35C4237D-28FF-496C-B15E-E3FF2C187F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3851105"/>
            <a:ext cx="212048" cy="908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932" name="Text Box 1358">
            <a:extLst>
              <a:ext uri="{FF2B5EF4-FFF2-40B4-BE49-F238E27FC236}">
                <a16:creationId xmlns:a16="http://schemas.microsoft.com/office/drawing/2014/main" id="{50BF7ECE-9C21-4AF2-835C-CE550824B5D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3851105"/>
            <a:ext cx="212048" cy="908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933" name="Text Box 1359">
            <a:extLst>
              <a:ext uri="{FF2B5EF4-FFF2-40B4-BE49-F238E27FC236}">
                <a16:creationId xmlns:a16="http://schemas.microsoft.com/office/drawing/2014/main" id="{8234C100-936D-4284-9DF4-130ADA0DA3F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3851105"/>
            <a:ext cx="212048" cy="908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934" name="Text Box 1360">
            <a:extLst>
              <a:ext uri="{FF2B5EF4-FFF2-40B4-BE49-F238E27FC236}">
                <a16:creationId xmlns:a16="http://schemas.microsoft.com/office/drawing/2014/main" id="{AE82F325-0290-4428-B2C4-CD5F0E18877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3851105"/>
            <a:ext cx="212048" cy="908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935" name="Text Box 1361">
            <a:extLst>
              <a:ext uri="{FF2B5EF4-FFF2-40B4-BE49-F238E27FC236}">
                <a16:creationId xmlns:a16="http://schemas.microsoft.com/office/drawing/2014/main" id="{367A2B1C-E3F1-4DB3-86AB-F206A123F81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3851105"/>
            <a:ext cx="212048" cy="908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936" name="Text Box 1362">
            <a:extLst>
              <a:ext uri="{FF2B5EF4-FFF2-40B4-BE49-F238E27FC236}">
                <a16:creationId xmlns:a16="http://schemas.microsoft.com/office/drawing/2014/main" id="{EFE45792-60E8-4408-87F4-DBE87534990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3851105"/>
            <a:ext cx="212048" cy="908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937" name="Text Box 1363">
            <a:extLst>
              <a:ext uri="{FF2B5EF4-FFF2-40B4-BE49-F238E27FC236}">
                <a16:creationId xmlns:a16="http://schemas.microsoft.com/office/drawing/2014/main" id="{868CD5BC-A969-4F48-A58D-B9497CEFE6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3851105"/>
            <a:ext cx="212048" cy="908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938" name="Text Box 1364">
            <a:extLst>
              <a:ext uri="{FF2B5EF4-FFF2-40B4-BE49-F238E27FC236}">
                <a16:creationId xmlns:a16="http://schemas.microsoft.com/office/drawing/2014/main" id="{F4CCEC1E-6A6B-4D8D-A3E9-D8C7C891321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3851105"/>
            <a:ext cx="212048" cy="908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939" name="Text Box 1365">
            <a:extLst>
              <a:ext uri="{FF2B5EF4-FFF2-40B4-BE49-F238E27FC236}">
                <a16:creationId xmlns:a16="http://schemas.microsoft.com/office/drawing/2014/main" id="{31F0F48F-250E-4B05-B3B3-7CA79A945C9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3851105"/>
            <a:ext cx="212048" cy="908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940" name="Text Box 1366">
            <a:extLst>
              <a:ext uri="{FF2B5EF4-FFF2-40B4-BE49-F238E27FC236}">
                <a16:creationId xmlns:a16="http://schemas.microsoft.com/office/drawing/2014/main" id="{47DFAC54-56DA-4647-9BA0-33B565D65D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3851105"/>
            <a:ext cx="212048" cy="908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941" name="Text Box 1367">
            <a:extLst>
              <a:ext uri="{FF2B5EF4-FFF2-40B4-BE49-F238E27FC236}">
                <a16:creationId xmlns:a16="http://schemas.microsoft.com/office/drawing/2014/main" id="{906160A5-BE3C-430B-B7C8-1E374E10633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3851105"/>
            <a:ext cx="212048" cy="908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942" name="Text Box 1368">
            <a:extLst>
              <a:ext uri="{FF2B5EF4-FFF2-40B4-BE49-F238E27FC236}">
                <a16:creationId xmlns:a16="http://schemas.microsoft.com/office/drawing/2014/main" id="{51588768-1308-48D6-963D-80F7227ADD1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3851105"/>
            <a:ext cx="212048" cy="908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943" name="Text Box 1381">
            <a:extLst>
              <a:ext uri="{FF2B5EF4-FFF2-40B4-BE49-F238E27FC236}">
                <a16:creationId xmlns:a16="http://schemas.microsoft.com/office/drawing/2014/main" id="{D7C5110A-8C01-4018-893D-444F80D776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3851105"/>
            <a:ext cx="212048" cy="908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944" name="Text Box 1382">
            <a:extLst>
              <a:ext uri="{FF2B5EF4-FFF2-40B4-BE49-F238E27FC236}">
                <a16:creationId xmlns:a16="http://schemas.microsoft.com/office/drawing/2014/main" id="{E1096D54-240D-4AEB-8F6A-16C50FB2ADF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3851105"/>
            <a:ext cx="212048" cy="908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945" name="Text Box 1383">
            <a:extLst>
              <a:ext uri="{FF2B5EF4-FFF2-40B4-BE49-F238E27FC236}">
                <a16:creationId xmlns:a16="http://schemas.microsoft.com/office/drawing/2014/main" id="{21743D0E-0791-4C87-96D6-D74A51E7926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3851105"/>
            <a:ext cx="212048" cy="908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946" name="Text Box 1384">
            <a:extLst>
              <a:ext uri="{FF2B5EF4-FFF2-40B4-BE49-F238E27FC236}">
                <a16:creationId xmlns:a16="http://schemas.microsoft.com/office/drawing/2014/main" id="{9A0BF944-A2B7-45C8-99E2-6AC2B5D13EE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3851105"/>
            <a:ext cx="212048" cy="908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947" name="Text Box 1385">
            <a:extLst>
              <a:ext uri="{FF2B5EF4-FFF2-40B4-BE49-F238E27FC236}">
                <a16:creationId xmlns:a16="http://schemas.microsoft.com/office/drawing/2014/main" id="{E0688250-3DA6-42E2-B477-331F3BDF58A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3851105"/>
            <a:ext cx="212048" cy="908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948" name="Text Box 1386">
            <a:extLst>
              <a:ext uri="{FF2B5EF4-FFF2-40B4-BE49-F238E27FC236}">
                <a16:creationId xmlns:a16="http://schemas.microsoft.com/office/drawing/2014/main" id="{AE9DA55B-E21A-44C2-94A4-C20D0D92541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3851105"/>
            <a:ext cx="212048" cy="908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949" name="Text Box 1387">
            <a:extLst>
              <a:ext uri="{FF2B5EF4-FFF2-40B4-BE49-F238E27FC236}">
                <a16:creationId xmlns:a16="http://schemas.microsoft.com/office/drawing/2014/main" id="{4B35FAAD-D765-4484-904D-F4C11247681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3851105"/>
            <a:ext cx="212048" cy="908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950" name="Text Box 1388">
            <a:extLst>
              <a:ext uri="{FF2B5EF4-FFF2-40B4-BE49-F238E27FC236}">
                <a16:creationId xmlns:a16="http://schemas.microsoft.com/office/drawing/2014/main" id="{DE8F34DC-BA02-47E8-A9BB-6F376FC2E86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3851105"/>
            <a:ext cx="212048" cy="908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951" name="Text Box 1389">
            <a:extLst>
              <a:ext uri="{FF2B5EF4-FFF2-40B4-BE49-F238E27FC236}">
                <a16:creationId xmlns:a16="http://schemas.microsoft.com/office/drawing/2014/main" id="{73CB920D-52DB-4279-ACA7-4A76B263601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3851105"/>
            <a:ext cx="212048" cy="908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952" name="Text Box 1390">
            <a:extLst>
              <a:ext uri="{FF2B5EF4-FFF2-40B4-BE49-F238E27FC236}">
                <a16:creationId xmlns:a16="http://schemas.microsoft.com/office/drawing/2014/main" id="{A82B68BA-39AA-4B66-BEAB-C037684435C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3851105"/>
            <a:ext cx="212048" cy="908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953" name="Text Box 1391">
            <a:extLst>
              <a:ext uri="{FF2B5EF4-FFF2-40B4-BE49-F238E27FC236}">
                <a16:creationId xmlns:a16="http://schemas.microsoft.com/office/drawing/2014/main" id="{89D892BB-F9CB-419C-8116-7DCCAE19E1A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3851105"/>
            <a:ext cx="212048" cy="908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954" name="Text Box 1392">
            <a:extLst>
              <a:ext uri="{FF2B5EF4-FFF2-40B4-BE49-F238E27FC236}">
                <a16:creationId xmlns:a16="http://schemas.microsoft.com/office/drawing/2014/main" id="{353ADD82-E1FE-4E38-8664-2F3250D3C9A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3851105"/>
            <a:ext cx="212048" cy="908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955" name="Text Box 1393">
            <a:extLst>
              <a:ext uri="{FF2B5EF4-FFF2-40B4-BE49-F238E27FC236}">
                <a16:creationId xmlns:a16="http://schemas.microsoft.com/office/drawing/2014/main" id="{24347000-22ED-44EE-A104-3FB503D63D6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3851105"/>
            <a:ext cx="212048" cy="908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956" name="Text Box 1394">
            <a:extLst>
              <a:ext uri="{FF2B5EF4-FFF2-40B4-BE49-F238E27FC236}">
                <a16:creationId xmlns:a16="http://schemas.microsoft.com/office/drawing/2014/main" id="{42858859-3389-4612-8430-32FEC012C8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3851105"/>
            <a:ext cx="212048" cy="908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957" name="Text Box 1395">
            <a:extLst>
              <a:ext uri="{FF2B5EF4-FFF2-40B4-BE49-F238E27FC236}">
                <a16:creationId xmlns:a16="http://schemas.microsoft.com/office/drawing/2014/main" id="{3CA9BDCF-00F3-4A33-B479-B13EED55B25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3851105"/>
            <a:ext cx="212048" cy="908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958" name="Text Box 1396">
            <a:extLst>
              <a:ext uri="{FF2B5EF4-FFF2-40B4-BE49-F238E27FC236}">
                <a16:creationId xmlns:a16="http://schemas.microsoft.com/office/drawing/2014/main" id="{FFC8CB6E-9A1F-4446-ABFC-6EB7C1CC490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3851105"/>
            <a:ext cx="212048" cy="908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959" name="Text Box 1397">
            <a:extLst>
              <a:ext uri="{FF2B5EF4-FFF2-40B4-BE49-F238E27FC236}">
                <a16:creationId xmlns:a16="http://schemas.microsoft.com/office/drawing/2014/main" id="{75FCA330-FC07-4406-A2AD-2F229A16289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3851105"/>
            <a:ext cx="212048" cy="908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960" name="Text Box 1398">
            <a:extLst>
              <a:ext uri="{FF2B5EF4-FFF2-40B4-BE49-F238E27FC236}">
                <a16:creationId xmlns:a16="http://schemas.microsoft.com/office/drawing/2014/main" id="{51869967-58C3-4329-B4D2-497581611FF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3851105"/>
            <a:ext cx="212048" cy="908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961" name="Text Box 1399">
            <a:extLst>
              <a:ext uri="{FF2B5EF4-FFF2-40B4-BE49-F238E27FC236}">
                <a16:creationId xmlns:a16="http://schemas.microsoft.com/office/drawing/2014/main" id="{947FFFD5-EB95-477E-BE02-8A608DD5DCC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3851105"/>
            <a:ext cx="212048" cy="908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962" name="Text Box 1400">
            <a:extLst>
              <a:ext uri="{FF2B5EF4-FFF2-40B4-BE49-F238E27FC236}">
                <a16:creationId xmlns:a16="http://schemas.microsoft.com/office/drawing/2014/main" id="{CE7EB57B-244D-4799-B556-9FD14E50093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3851105"/>
            <a:ext cx="212048" cy="908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963" name="Text Box 1401">
            <a:extLst>
              <a:ext uri="{FF2B5EF4-FFF2-40B4-BE49-F238E27FC236}">
                <a16:creationId xmlns:a16="http://schemas.microsoft.com/office/drawing/2014/main" id="{8EC6A296-EA18-406E-946A-0A027B17CDC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3851105"/>
            <a:ext cx="212048" cy="908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964" name="Text Box 1402">
            <a:extLst>
              <a:ext uri="{FF2B5EF4-FFF2-40B4-BE49-F238E27FC236}">
                <a16:creationId xmlns:a16="http://schemas.microsoft.com/office/drawing/2014/main" id="{546992EE-BAE4-471C-8D3A-01653294D0F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3851105"/>
            <a:ext cx="212048" cy="908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965" name="Text Box 1403">
            <a:extLst>
              <a:ext uri="{FF2B5EF4-FFF2-40B4-BE49-F238E27FC236}">
                <a16:creationId xmlns:a16="http://schemas.microsoft.com/office/drawing/2014/main" id="{581AC8FE-C43B-4E46-860A-94BF05A11B8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3851105"/>
            <a:ext cx="212048" cy="908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966" name="Text Box 1404">
            <a:extLst>
              <a:ext uri="{FF2B5EF4-FFF2-40B4-BE49-F238E27FC236}">
                <a16:creationId xmlns:a16="http://schemas.microsoft.com/office/drawing/2014/main" id="{2F19AE1B-75BB-4B15-B58D-B0A4009577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3851105"/>
            <a:ext cx="212048" cy="908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967" name="Text Box 1417">
            <a:extLst>
              <a:ext uri="{FF2B5EF4-FFF2-40B4-BE49-F238E27FC236}">
                <a16:creationId xmlns:a16="http://schemas.microsoft.com/office/drawing/2014/main" id="{A577C2A7-EDBF-48DC-989C-E14EF2019F3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3851105"/>
            <a:ext cx="212048" cy="908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968" name="Text Box 1418">
            <a:extLst>
              <a:ext uri="{FF2B5EF4-FFF2-40B4-BE49-F238E27FC236}">
                <a16:creationId xmlns:a16="http://schemas.microsoft.com/office/drawing/2014/main" id="{A86CF3C4-1265-4972-AA18-914FAE7B419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3851105"/>
            <a:ext cx="212048" cy="908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969" name="Text Box 1419">
            <a:extLst>
              <a:ext uri="{FF2B5EF4-FFF2-40B4-BE49-F238E27FC236}">
                <a16:creationId xmlns:a16="http://schemas.microsoft.com/office/drawing/2014/main" id="{B28A997F-D90D-42C5-B62C-293C008122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3851105"/>
            <a:ext cx="212048" cy="908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970" name="Text Box 1420">
            <a:extLst>
              <a:ext uri="{FF2B5EF4-FFF2-40B4-BE49-F238E27FC236}">
                <a16:creationId xmlns:a16="http://schemas.microsoft.com/office/drawing/2014/main" id="{CF490E2B-44B1-48EB-887F-268D44E2FCB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3851105"/>
            <a:ext cx="212048" cy="908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971" name="Text Box 1421">
            <a:extLst>
              <a:ext uri="{FF2B5EF4-FFF2-40B4-BE49-F238E27FC236}">
                <a16:creationId xmlns:a16="http://schemas.microsoft.com/office/drawing/2014/main" id="{CB80EE38-D5AC-4026-A19B-BA3BE99E30C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3851105"/>
            <a:ext cx="212048" cy="908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972" name="Text Box 1422">
            <a:extLst>
              <a:ext uri="{FF2B5EF4-FFF2-40B4-BE49-F238E27FC236}">
                <a16:creationId xmlns:a16="http://schemas.microsoft.com/office/drawing/2014/main" id="{F9E196BF-4F0C-418E-BC75-0356B2376D2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3851105"/>
            <a:ext cx="212048" cy="908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973" name="Text Box 1423">
            <a:extLst>
              <a:ext uri="{FF2B5EF4-FFF2-40B4-BE49-F238E27FC236}">
                <a16:creationId xmlns:a16="http://schemas.microsoft.com/office/drawing/2014/main" id="{54958E6E-792A-4C70-B2E2-F0E2299C683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3851105"/>
            <a:ext cx="212048" cy="908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974" name="Text Box 1424">
            <a:extLst>
              <a:ext uri="{FF2B5EF4-FFF2-40B4-BE49-F238E27FC236}">
                <a16:creationId xmlns:a16="http://schemas.microsoft.com/office/drawing/2014/main" id="{BCEF7C0D-CAF8-4792-B78F-DE7725849E2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3851105"/>
            <a:ext cx="212048" cy="908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975" name="Text Box 1425">
            <a:extLst>
              <a:ext uri="{FF2B5EF4-FFF2-40B4-BE49-F238E27FC236}">
                <a16:creationId xmlns:a16="http://schemas.microsoft.com/office/drawing/2014/main" id="{DC19EA46-90B8-4380-9902-7C666F999E5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3851105"/>
            <a:ext cx="212048" cy="908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976" name="Text Box 1426">
            <a:extLst>
              <a:ext uri="{FF2B5EF4-FFF2-40B4-BE49-F238E27FC236}">
                <a16:creationId xmlns:a16="http://schemas.microsoft.com/office/drawing/2014/main" id="{E67C63AF-C980-4EA4-8578-9B3CACEAF72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3851105"/>
            <a:ext cx="212048" cy="908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977" name="Text Box 1427">
            <a:extLst>
              <a:ext uri="{FF2B5EF4-FFF2-40B4-BE49-F238E27FC236}">
                <a16:creationId xmlns:a16="http://schemas.microsoft.com/office/drawing/2014/main" id="{6F631E08-83C4-45A0-8FD1-4BC682AB8A1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3851105"/>
            <a:ext cx="212048" cy="908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978" name="Text Box 1428">
            <a:extLst>
              <a:ext uri="{FF2B5EF4-FFF2-40B4-BE49-F238E27FC236}">
                <a16:creationId xmlns:a16="http://schemas.microsoft.com/office/drawing/2014/main" id="{2DCF48D6-8E11-4BBD-9269-B476CF521AE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3851105"/>
            <a:ext cx="212048" cy="908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979" name="Text Box 1429">
            <a:extLst>
              <a:ext uri="{FF2B5EF4-FFF2-40B4-BE49-F238E27FC236}">
                <a16:creationId xmlns:a16="http://schemas.microsoft.com/office/drawing/2014/main" id="{F8AF8FAE-DC84-469E-A57C-D33B655153A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3851105"/>
            <a:ext cx="212048" cy="908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980" name="Text Box 1430">
            <a:extLst>
              <a:ext uri="{FF2B5EF4-FFF2-40B4-BE49-F238E27FC236}">
                <a16:creationId xmlns:a16="http://schemas.microsoft.com/office/drawing/2014/main" id="{F3722E03-D6D2-46CD-843A-947DA17C317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3851105"/>
            <a:ext cx="212048" cy="908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981" name="Text Box 1431">
            <a:extLst>
              <a:ext uri="{FF2B5EF4-FFF2-40B4-BE49-F238E27FC236}">
                <a16:creationId xmlns:a16="http://schemas.microsoft.com/office/drawing/2014/main" id="{0FF3F3A5-E65F-48B4-B1DA-C97EBD853E7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3851105"/>
            <a:ext cx="212048" cy="908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982" name="Text Box 1432">
            <a:extLst>
              <a:ext uri="{FF2B5EF4-FFF2-40B4-BE49-F238E27FC236}">
                <a16:creationId xmlns:a16="http://schemas.microsoft.com/office/drawing/2014/main" id="{020FE103-5FFC-4A5E-AFB4-E1F88AAB24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3851105"/>
            <a:ext cx="212048" cy="908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983" name="Text Box 1433">
            <a:extLst>
              <a:ext uri="{FF2B5EF4-FFF2-40B4-BE49-F238E27FC236}">
                <a16:creationId xmlns:a16="http://schemas.microsoft.com/office/drawing/2014/main" id="{3DF6807D-02A3-4EAD-BFA7-63FEBD0ACC7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3851105"/>
            <a:ext cx="212048" cy="908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984" name="Text Box 1434">
            <a:extLst>
              <a:ext uri="{FF2B5EF4-FFF2-40B4-BE49-F238E27FC236}">
                <a16:creationId xmlns:a16="http://schemas.microsoft.com/office/drawing/2014/main" id="{7CC106B4-6CB9-43B6-8314-3A3BF67E72E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3851105"/>
            <a:ext cx="212048" cy="908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985" name="Text Box 1435">
            <a:extLst>
              <a:ext uri="{FF2B5EF4-FFF2-40B4-BE49-F238E27FC236}">
                <a16:creationId xmlns:a16="http://schemas.microsoft.com/office/drawing/2014/main" id="{3C1B582B-408B-4B7D-BFED-D266C10C641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3851105"/>
            <a:ext cx="212048" cy="908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986" name="Text Box 1436">
            <a:extLst>
              <a:ext uri="{FF2B5EF4-FFF2-40B4-BE49-F238E27FC236}">
                <a16:creationId xmlns:a16="http://schemas.microsoft.com/office/drawing/2014/main" id="{7827519C-D080-4825-870D-834E6C37F39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3851105"/>
            <a:ext cx="212048" cy="908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987" name="Text Box 1437">
            <a:extLst>
              <a:ext uri="{FF2B5EF4-FFF2-40B4-BE49-F238E27FC236}">
                <a16:creationId xmlns:a16="http://schemas.microsoft.com/office/drawing/2014/main" id="{023DEDEA-FEEC-4FD6-84AC-990F9E8A165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3851105"/>
            <a:ext cx="212048" cy="908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988" name="Text Box 1438">
            <a:extLst>
              <a:ext uri="{FF2B5EF4-FFF2-40B4-BE49-F238E27FC236}">
                <a16:creationId xmlns:a16="http://schemas.microsoft.com/office/drawing/2014/main" id="{8F2833AD-27AB-487F-ABCA-EA6318AD4C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3851105"/>
            <a:ext cx="212048" cy="908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989" name="Text Box 1439">
            <a:extLst>
              <a:ext uri="{FF2B5EF4-FFF2-40B4-BE49-F238E27FC236}">
                <a16:creationId xmlns:a16="http://schemas.microsoft.com/office/drawing/2014/main" id="{A3FCDB8F-7478-445B-B918-A0199D6216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3851105"/>
            <a:ext cx="212048" cy="908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990" name="Text Box 1440">
            <a:extLst>
              <a:ext uri="{FF2B5EF4-FFF2-40B4-BE49-F238E27FC236}">
                <a16:creationId xmlns:a16="http://schemas.microsoft.com/office/drawing/2014/main" id="{F6598EE8-9963-43B8-997A-83216075C36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3851105"/>
            <a:ext cx="212048" cy="908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991" name="Text Box 13">
            <a:extLst>
              <a:ext uri="{FF2B5EF4-FFF2-40B4-BE49-F238E27FC236}">
                <a16:creationId xmlns:a16="http://schemas.microsoft.com/office/drawing/2014/main" id="{1E134283-30DF-45CF-987A-511185CF1ED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3851105"/>
            <a:ext cx="212048" cy="908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992" name="Text Box 14">
            <a:extLst>
              <a:ext uri="{FF2B5EF4-FFF2-40B4-BE49-F238E27FC236}">
                <a16:creationId xmlns:a16="http://schemas.microsoft.com/office/drawing/2014/main" id="{E86A7E1F-35BE-4376-B60A-848A033D48A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3851105"/>
            <a:ext cx="212048" cy="908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993" name="Text Box 15">
            <a:extLst>
              <a:ext uri="{FF2B5EF4-FFF2-40B4-BE49-F238E27FC236}">
                <a16:creationId xmlns:a16="http://schemas.microsoft.com/office/drawing/2014/main" id="{5389F644-962D-4458-B90A-0B8C7F756B0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3851105"/>
            <a:ext cx="212048" cy="908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994" name="Text Box 16">
            <a:extLst>
              <a:ext uri="{FF2B5EF4-FFF2-40B4-BE49-F238E27FC236}">
                <a16:creationId xmlns:a16="http://schemas.microsoft.com/office/drawing/2014/main" id="{E45D0A1A-BD78-4C14-9E63-F2F1B2A9A2A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3851105"/>
            <a:ext cx="212048" cy="908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995" name="Text Box 17">
            <a:extLst>
              <a:ext uri="{FF2B5EF4-FFF2-40B4-BE49-F238E27FC236}">
                <a16:creationId xmlns:a16="http://schemas.microsoft.com/office/drawing/2014/main" id="{BEBBFCBE-1D67-42CE-9043-458D6FA9F6A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3851105"/>
            <a:ext cx="212048" cy="908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996" name="Text Box 18">
            <a:extLst>
              <a:ext uri="{FF2B5EF4-FFF2-40B4-BE49-F238E27FC236}">
                <a16:creationId xmlns:a16="http://schemas.microsoft.com/office/drawing/2014/main" id="{222F6852-BE29-4F2A-81BE-F6DA19C23CE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3851105"/>
            <a:ext cx="212048" cy="908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997" name="Text Box 19">
            <a:extLst>
              <a:ext uri="{FF2B5EF4-FFF2-40B4-BE49-F238E27FC236}">
                <a16:creationId xmlns:a16="http://schemas.microsoft.com/office/drawing/2014/main" id="{55022427-80A6-4B04-8996-003FC1F489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3851105"/>
            <a:ext cx="212048" cy="908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998" name="Text Box 20">
            <a:extLst>
              <a:ext uri="{FF2B5EF4-FFF2-40B4-BE49-F238E27FC236}">
                <a16:creationId xmlns:a16="http://schemas.microsoft.com/office/drawing/2014/main" id="{FDDA6FED-0680-4570-A677-B30A866B2A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3851105"/>
            <a:ext cx="212048" cy="908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999" name="Text Box 21">
            <a:extLst>
              <a:ext uri="{FF2B5EF4-FFF2-40B4-BE49-F238E27FC236}">
                <a16:creationId xmlns:a16="http://schemas.microsoft.com/office/drawing/2014/main" id="{11D6F748-56A8-47E1-A0DD-FA4E40F51D8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3851105"/>
            <a:ext cx="212048" cy="908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000" name="Text Box 22">
            <a:extLst>
              <a:ext uri="{FF2B5EF4-FFF2-40B4-BE49-F238E27FC236}">
                <a16:creationId xmlns:a16="http://schemas.microsoft.com/office/drawing/2014/main" id="{0AADCE37-F5CB-414D-ADA0-B12731C5D26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3851105"/>
            <a:ext cx="212048" cy="908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001" name="Text Box 23">
            <a:extLst>
              <a:ext uri="{FF2B5EF4-FFF2-40B4-BE49-F238E27FC236}">
                <a16:creationId xmlns:a16="http://schemas.microsoft.com/office/drawing/2014/main" id="{2788440E-6DA7-492C-AA60-2256E052BB8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3851105"/>
            <a:ext cx="212048" cy="908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002" name="Text Box 24">
            <a:extLst>
              <a:ext uri="{FF2B5EF4-FFF2-40B4-BE49-F238E27FC236}">
                <a16:creationId xmlns:a16="http://schemas.microsoft.com/office/drawing/2014/main" id="{199A448D-9C35-4A34-8CB4-FD23A4B47E3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3851105"/>
            <a:ext cx="212048" cy="908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003" name="Text Box 109">
            <a:extLst>
              <a:ext uri="{FF2B5EF4-FFF2-40B4-BE49-F238E27FC236}">
                <a16:creationId xmlns:a16="http://schemas.microsoft.com/office/drawing/2014/main" id="{A4DB55FE-6A8F-4A95-BE2F-A974AE76FF3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3851105"/>
            <a:ext cx="212048" cy="908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004" name="Text Box 110">
            <a:extLst>
              <a:ext uri="{FF2B5EF4-FFF2-40B4-BE49-F238E27FC236}">
                <a16:creationId xmlns:a16="http://schemas.microsoft.com/office/drawing/2014/main" id="{FF1F13C2-F387-400B-9A6B-03F3114E7D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3851105"/>
            <a:ext cx="212048" cy="908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005" name="Text Box 111">
            <a:extLst>
              <a:ext uri="{FF2B5EF4-FFF2-40B4-BE49-F238E27FC236}">
                <a16:creationId xmlns:a16="http://schemas.microsoft.com/office/drawing/2014/main" id="{4F96025B-F08C-4093-8D35-E7385ED5B9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3851105"/>
            <a:ext cx="212048" cy="908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006" name="Text Box 112">
            <a:extLst>
              <a:ext uri="{FF2B5EF4-FFF2-40B4-BE49-F238E27FC236}">
                <a16:creationId xmlns:a16="http://schemas.microsoft.com/office/drawing/2014/main" id="{026B3035-B116-4D63-8456-905AB92D65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3851105"/>
            <a:ext cx="212048" cy="908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007" name="Text Box 113">
            <a:extLst>
              <a:ext uri="{FF2B5EF4-FFF2-40B4-BE49-F238E27FC236}">
                <a16:creationId xmlns:a16="http://schemas.microsoft.com/office/drawing/2014/main" id="{2EA2CFA9-F524-492B-B3AC-71CC2D9A46A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3851105"/>
            <a:ext cx="212048" cy="908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008" name="Text Box 114">
            <a:extLst>
              <a:ext uri="{FF2B5EF4-FFF2-40B4-BE49-F238E27FC236}">
                <a16:creationId xmlns:a16="http://schemas.microsoft.com/office/drawing/2014/main" id="{C837504F-2CB1-45A5-8BEE-33BEDBEA458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3851105"/>
            <a:ext cx="212048" cy="908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009" name="Text Box 115">
            <a:extLst>
              <a:ext uri="{FF2B5EF4-FFF2-40B4-BE49-F238E27FC236}">
                <a16:creationId xmlns:a16="http://schemas.microsoft.com/office/drawing/2014/main" id="{03CB7FB5-168D-4C19-8269-A5D7E19AE8B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3851105"/>
            <a:ext cx="212048" cy="908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010" name="Text Box 116">
            <a:extLst>
              <a:ext uri="{FF2B5EF4-FFF2-40B4-BE49-F238E27FC236}">
                <a16:creationId xmlns:a16="http://schemas.microsoft.com/office/drawing/2014/main" id="{95F9B1D3-6D06-4CCB-A927-3CD5C5E624D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3851105"/>
            <a:ext cx="212048" cy="908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011" name="Text Box 117">
            <a:extLst>
              <a:ext uri="{FF2B5EF4-FFF2-40B4-BE49-F238E27FC236}">
                <a16:creationId xmlns:a16="http://schemas.microsoft.com/office/drawing/2014/main" id="{33079A84-0AC2-445B-8774-BD9BE5E9E1F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3851105"/>
            <a:ext cx="212048" cy="908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012" name="Text Box 118">
            <a:extLst>
              <a:ext uri="{FF2B5EF4-FFF2-40B4-BE49-F238E27FC236}">
                <a16:creationId xmlns:a16="http://schemas.microsoft.com/office/drawing/2014/main" id="{FBD73DB0-BCA0-46D5-83F3-7C210943BE2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3851105"/>
            <a:ext cx="212048" cy="908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013" name="Text Box 119">
            <a:extLst>
              <a:ext uri="{FF2B5EF4-FFF2-40B4-BE49-F238E27FC236}">
                <a16:creationId xmlns:a16="http://schemas.microsoft.com/office/drawing/2014/main" id="{B20A91C1-7FD5-4EDA-AE72-1782F7DBFC2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3851105"/>
            <a:ext cx="212048" cy="908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014" name="Text Box 120">
            <a:extLst>
              <a:ext uri="{FF2B5EF4-FFF2-40B4-BE49-F238E27FC236}">
                <a16:creationId xmlns:a16="http://schemas.microsoft.com/office/drawing/2014/main" id="{A66D7EB3-C751-402B-BEC2-C9FDFC666C6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3851105"/>
            <a:ext cx="212048" cy="908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015" name="Text Box 121">
            <a:extLst>
              <a:ext uri="{FF2B5EF4-FFF2-40B4-BE49-F238E27FC236}">
                <a16:creationId xmlns:a16="http://schemas.microsoft.com/office/drawing/2014/main" id="{D3A37650-EEB0-4F25-8AB9-D37D9E2124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3851105"/>
            <a:ext cx="212048" cy="908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016" name="Text Box 122">
            <a:extLst>
              <a:ext uri="{FF2B5EF4-FFF2-40B4-BE49-F238E27FC236}">
                <a16:creationId xmlns:a16="http://schemas.microsoft.com/office/drawing/2014/main" id="{96360A66-1A4D-411D-B65E-C2391ED2906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3851105"/>
            <a:ext cx="212048" cy="908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017" name="Text Box 123">
            <a:extLst>
              <a:ext uri="{FF2B5EF4-FFF2-40B4-BE49-F238E27FC236}">
                <a16:creationId xmlns:a16="http://schemas.microsoft.com/office/drawing/2014/main" id="{EB3F73D3-E7B1-4439-BCED-178F7FF8748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3851105"/>
            <a:ext cx="212048" cy="908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018" name="Text Box 124">
            <a:extLst>
              <a:ext uri="{FF2B5EF4-FFF2-40B4-BE49-F238E27FC236}">
                <a16:creationId xmlns:a16="http://schemas.microsoft.com/office/drawing/2014/main" id="{482A813C-1580-41AC-92B2-84E9D00C4ED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3851105"/>
            <a:ext cx="212048" cy="908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019" name="Text Box 125">
            <a:extLst>
              <a:ext uri="{FF2B5EF4-FFF2-40B4-BE49-F238E27FC236}">
                <a16:creationId xmlns:a16="http://schemas.microsoft.com/office/drawing/2014/main" id="{44F98C45-78CB-495B-8879-5B1C00252D5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3851105"/>
            <a:ext cx="212048" cy="908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020" name="Text Box 126">
            <a:extLst>
              <a:ext uri="{FF2B5EF4-FFF2-40B4-BE49-F238E27FC236}">
                <a16:creationId xmlns:a16="http://schemas.microsoft.com/office/drawing/2014/main" id="{C94AE75C-DC11-4C10-8415-1F006FEC7B0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3851105"/>
            <a:ext cx="212048" cy="908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021" name="Text Box 127">
            <a:extLst>
              <a:ext uri="{FF2B5EF4-FFF2-40B4-BE49-F238E27FC236}">
                <a16:creationId xmlns:a16="http://schemas.microsoft.com/office/drawing/2014/main" id="{3FE001D2-A2B8-4BBE-A6BA-5CAF818DF4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3851105"/>
            <a:ext cx="212048" cy="908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022" name="Text Box 128">
            <a:extLst>
              <a:ext uri="{FF2B5EF4-FFF2-40B4-BE49-F238E27FC236}">
                <a16:creationId xmlns:a16="http://schemas.microsoft.com/office/drawing/2014/main" id="{21F3A45F-DFB9-47C5-B142-DAF9E453C79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3851105"/>
            <a:ext cx="212048" cy="908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023" name="Text Box 129">
            <a:extLst>
              <a:ext uri="{FF2B5EF4-FFF2-40B4-BE49-F238E27FC236}">
                <a16:creationId xmlns:a16="http://schemas.microsoft.com/office/drawing/2014/main" id="{96C472FF-CA8A-4334-8A09-B04B2837DF0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3851105"/>
            <a:ext cx="212048" cy="908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024" name="Text Box 130">
            <a:extLst>
              <a:ext uri="{FF2B5EF4-FFF2-40B4-BE49-F238E27FC236}">
                <a16:creationId xmlns:a16="http://schemas.microsoft.com/office/drawing/2014/main" id="{6D607F60-968D-4AE5-8DD2-8ADDEA2E175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3851105"/>
            <a:ext cx="212048" cy="908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025" name="Text Box 131">
            <a:extLst>
              <a:ext uri="{FF2B5EF4-FFF2-40B4-BE49-F238E27FC236}">
                <a16:creationId xmlns:a16="http://schemas.microsoft.com/office/drawing/2014/main" id="{3211C479-391B-4385-AC27-77F49C3F3BE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3851105"/>
            <a:ext cx="212048" cy="908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026" name="Text Box 132">
            <a:extLst>
              <a:ext uri="{FF2B5EF4-FFF2-40B4-BE49-F238E27FC236}">
                <a16:creationId xmlns:a16="http://schemas.microsoft.com/office/drawing/2014/main" id="{62759378-DAA3-415A-8711-09AA97CA00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3851105"/>
            <a:ext cx="212048" cy="908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027" name="Text Box 145">
            <a:extLst>
              <a:ext uri="{FF2B5EF4-FFF2-40B4-BE49-F238E27FC236}">
                <a16:creationId xmlns:a16="http://schemas.microsoft.com/office/drawing/2014/main" id="{ABDD85D7-3CC9-4EDE-A3D8-27BC2B410D7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3851105"/>
            <a:ext cx="212048" cy="908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028" name="Text Box 146">
            <a:extLst>
              <a:ext uri="{FF2B5EF4-FFF2-40B4-BE49-F238E27FC236}">
                <a16:creationId xmlns:a16="http://schemas.microsoft.com/office/drawing/2014/main" id="{32667630-5E45-437A-8D8C-489994D9A9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3851105"/>
            <a:ext cx="212048" cy="908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029" name="Text Box 147">
            <a:extLst>
              <a:ext uri="{FF2B5EF4-FFF2-40B4-BE49-F238E27FC236}">
                <a16:creationId xmlns:a16="http://schemas.microsoft.com/office/drawing/2014/main" id="{E817505C-29A3-4B1F-9E7F-C3865F354F6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3851105"/>
            <a:ext cx="212048" cy="908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030" name="Text Box 148">
            <a:extLst>
              <a:ext uri="{FF2B5EF4-FFF2-40B4-BE49-F238E27FC236}">
                <a16:creationId xmlns:a16="http://schemas.microsoft.com/office/drawing/2014/main" id="{C9E27B17-F906-46A9-A36E-B29DA7B1046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3851105"/>
            <a:ext cx="212048" cy="908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031" name="Text Box 149">
            <a:extLst>
              <a:ext uri="{FF2B5EF4-FFF2-40B4-BE49-F238E27FC236}">
                <a16:creationId xmlns:a16="http://schemas.microsoft.com/office/drawing/2014/main" id="{771FD27E-47FC-4A50-B62C-7BFFB72E580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3851105"/>
            <a:ext cx="212048" cy="908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032" name="Text Box 150">
            <a:extLst>
              <a:ext uri="{FF2B5EF4-FFF2-40B4-BE49-F238E27FC236}">
                <a16:creationId xmlns:a16="http://schemas.microsoft.com/office/drawing/2014/main" id="{81D84BA2-A9F8-4B2F-8F34-94047AB7C5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3851105"/>
            <a:ext cx="212048" cy="908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033" name="Text Box 151">
            <a:extLst>
              <a:ext uri="{FF2B5EF4-FFF2-40B4-BE49-F238E27FC236}">
                <a16:creationId xmlns:a16="http://schemas.microsoft.com/office/drawing/2014/main" id="{C6B95AED-4282-43D7-B7FE-768E254088E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3851105"/>
            <a:ext cx="212048" cy="908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034" name="Text Box 152">
            <a:extLst>
              <a:ext uri="{FF2B5EF4-FFF2-40B4-BE49-F238E27FC236}">
                <a16:creationId xmlns:a16="http://schemas.microsoft.com/office/drawing/2014/main" id="{6230D51E-5B00-4880-894E-914EA44C31B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3851105"/>
            <a:ext cx="212048" cy="908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035" name="Text Box 153">
            <a:extLst>
              <a:ext uri="{FF2B5EF4-FFF2-40B4-BE49-F238E27FC236}">
                <a16:creationId xmlns:a16="http://schemas.microsoft.com/office/drawing/2014/main" id="{E3044558-0946-4E79-A0D4-7C45EE3AA9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3851105"/>
            <a:ext cx="212048" cy="908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036" name="Text Box 154">
            <a:extLst>
              <a:ext uri="{FF2B5EF4-FFF2-40B4-BE49-F238E27FC236}">
                <a16:creationId xmlns:a16="http://schemas.microsoft.com/office/drawing/2014/main" id="{65A24AFF-EA00-4A6C-9A43-58006BE8DFA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3851105"/>
            <a:ext cx="212048" cy="908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037" name="Text Box 155">
            <a:extLst>
              <a:ext uri="{FF2B5EF4-FFF2-40B4-BE49-F238E27FC236}">
                <a16:creationId xmlns:a16="http://schemas.microsoft.com/office/drawing/2014/main" id="{F37ECB8E-2FB3-44DF-B895-A1F9F344F4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3851105"/>
            <a:ext cx="212048" cy="908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038" name="Text Box 156">
            <a:extLst>
              <a:ext uri="{FF2B5EF4-FFF2-40B4-BE49-F238E27FC236}">
                <a16:creationId xmlns:a16="http://schemas.microsoft.com/office/drawing/2014/main" id="{25DA20D7-1555-4112-8CF3-72F25A8D38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3851105"/>
            <a:ext cx="212048" cy="908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039" name="Text Box 157">
            <a:extLst>
              <a:ext uri="{FF2B5EF4-FFF2-40B4-BE49-F238E27FC236}">
                <a16:creationId xmlns:a16="http://schemas.microsoft.com/office/drawing/2014/main" id="{B0E0782D-D963-4C98-8171-554187F3A4C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3851105"/>
            <a:ext cx="212048" cy="908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040" name="Text Box 158">
            <a:extLst>
              <a:ext uri="{FF2B5EF4-FFF2-40B4-BE49-F238E27FC236}">
                <a16:creationId xmlns:a16="http://schemas.microsoft.com/office/drawing/2014/main" id="{356DABB1-952A-44DB-90E9-02289A89C88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3851105"/>
            <a:ext cx="212048" cy="908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041" name="Text Box 159">
            <a:extLst>
              <a:ext uri="{FF2B5EF4-FFF2-40B4-BE49-F238E27FC236}">
                <a16:creationId xmlns:a16="http://schemas.microsoft.com/office/drawing/2014/main" id="{3AFF4649-C6F6-4207-B94E-BFD43A6FE38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3851105"/>
            <a:ext cx="212048" cy="908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042" name="Text Box 160">
            <a:extLst>
              <a:ext uri="{FF2B5EF4-FFF2-40B4-BE49-F238E27FC236}">
                <a16:creationId xmlns:a16="http://schemas.microsoft.com/office/drawing/2014/main" id="{057C12DA-FB21-4D00-96A8-2A161891EAE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3851105"/>
            <a:ext cx="212048" cy="908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043" name="Text Box 161">
            <a:extLst>
              <a:ext uri="{FF2B5EF4-FFF2-40B4-BE49-F238E27FC236}">
                <a16:creationId xmlns:a16="http://schemas.microsoft.com/office/drawing/2014/main" id="{F6A145C3-2F15-4D47-9EB8-3AD5AEF73A2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3851105"/>
            <a:ext cx="212048" cy="908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044" name="Text Box 162">
            <a:extLst>
              <a:ext uri="{FF2B5EF4-FFF2-40B4-BE49-F238E27FC236}">
                <a16:creationId xmlns:a16="http://schemas.microsoft.com/office/drawing/2014/main" id="{A7158C76-9E45-497B-BFD6-83B54A7C61D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3851105"/>
            <a:ext cx="212048" cy="908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045" name="Text Box 163">
            <a:extLst>
              <a:ext uri="{FF2B5EF4-FFF2-40B4-BE49-F238E27FC236}">
                <a16:creationId xmlns:a16="http://schemas.microsoft.com/office/drawing/2014/main" id="{C7F92FD7-EFDF-49DC-8266-B07A2A5E780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3851105"/>
            <a:ext cx="212048" cy="908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046" name="Text Box 164">
            <a:extLst>
              <a:ext uri="{FF2B5EF4-FFF2-40B4-BE49-F238E27FC236}">
                <a16:creationId xmlns:a16="http://schemas.microsoft.com/office/drawing/2014/main" id="{18117F42-6588-4520-9AED-3F59A0F24E0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3851105"/>
            <a:ext cx="212048" cy="908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047" name="Text Box 165">
            <a:extLst>
              <a:ext uri="{FF2B5EF4-FFF2-40B4-BE49-F238E27FC236}">
                <a16:creationId xmlns:a16="http://schemas.microsoft.com/office/drawing/2014/main" id="{97CF059F-23E8-49C8-BB35-776518AD20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3851105"/>
            <a:ext cx="212048" cy="908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048" name="Text Box 166">
            <a:extLst>
              <a:ext uri="{FF2B5EF4-FFF2-40B4-BE49-F238E27FC236}">
                <a16:creationId xmlns:a16="http://schemas.microsoft.com/office/drawing/2014/main" id="{6ECA8B0F-A095-4974-8ABD-A0C50C5C361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3851105"/>
            <a:ext cx="212048" cy="908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049" name="Text Box 167">
            <a:extLst>
              <a:ext uri="{FF2B5EF4-FFF2-40B4-BE49-F238E27FC236}">
                <a16:creationId xmlns:a16="http://schemas.microsoft.com/office/drawing/2014/main" id="{8BEBBEDF-586D-4D56-9C2C-1FFCAF1D47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3851105"/>
            <a:ext cx="212048" cy="908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050" name="Text Box 168">
            <a:extLst>
              <a:ext uri="{FF2B5EF4-FFF2-40B4-BE49-F238E27FC236}">
                <a16:creationId xmlns:a16="http://schemas.microsoft.com/office/drawing/2014/main" id="{E891C5C8-7726-4B5D-8894-8F4791A023E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3851105"/>
            <a:ext cx="212048" cy="908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051" name="Text Box 51">
            <a:extLst>
              <a:ext uri="{FF2B5EF4-FFF2-40B4-BE49-F238E27FC236}">
                <a16:creationId xmlns:a16="http://schemas.microsoft.com/office/drawing/2014/main" id="{42BA4F05-526F-4082-B42C-8EED3554A1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4331594"/>
            <a:ext cx="212048" cy="20950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052" name="Text Box 52">
            <a:extLst>
              <a:ext uri="{FF2B5EF4-FFF2-40B4-BE49-F238E27FC236}">
                <a16:creationId xmlns:a16="http://schemas.microsoft.com/office/drawing/2014/main" id="{8AC11C16-DB03-4990-9A86-AC72C8D42C4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4331594"/>
            <a:ext cx="212048" cy="20950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053" name="Text Box 53">
            <a:extLst>
              <a:ext uri="{FF2B5EF4-FFF2-40B4-BE49-F238E27FC236}">
                <a16:creationId xmlns:a16="http://schemas.microsoft.com/office/drawing/2014/main" id="{93CABBD1-03DD-40D7-B60E-714E4B46031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4331594"/>
            <a:ext cx="212048" cy="20950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054" name="Text Box 54">
            <a:extLst>
              <a:ext uri="{FF2B5EF4-FFF2-40B4-BE49-F238E27FC236}">
                <a16:creationId xmlns:a16="http://schemas.microsoft.com/office/drawing/2014/main" id="{5A171188-7725-4CB3-B0C4-223CE3B71B2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4331594"/>
            <a:ext cx="212048" cy="20950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055" name="Text Box 55">
            <a:extLst>
              <a:ext uri="{FF2B5EF4-FFF2-40B4-BE49-F238E27FC236}">
                <a16:creationId xmlns:a16="http://schemas.microsoft.com/office/drawing/2014/main" id="{A8F6308D-6383-47CB-A929-70D2353F435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4331594"/>
            <a:ext cx="212048" cy="20950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056" name="Text Box 68">
            <a:extLst>
              <a:ext uri="{FF2B5EF4-FFF2-40B4-BE49-F238E27FC236}">
                <a16:creationId xmlns:a16="http://schemas.microsoft.com/office/drawing/2014/main" id="{E05CFDF0-5310-495F-B706-477FE0AF673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4331594"/>
            <a:ext cx="212048" cy="20950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057" name="Text Box 69">
            <a:extLst>
              <a:ext uri="{FF2B5EF4-FFF2-40B4-BE49-F238E27FC236}">
                <a16:creationId xmlns:a16="http://schemas.microsoft.com/office/drawing/2014/main" id="{81345A07-9E1C-4738-AF40-0E445D5440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4331594"/>
            <a:ext cx="212048" cy="20950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058" name="Text Box 70">
            <a:extLst>
              <a:ext uri="{FF2B5EF4-FFF2-40B4-BE49-F238E27FC236}">
                <a16:creationId xmlns:a16="http://schemas.microsoft.com/office/drawing/2014/main" id="{12F0A619-351E-419B-89AF-7D913B852B4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4331594"/>
            <a:ext cx="212048" cy="20950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059" name="Text Box 71">
            <a:extLst>
              <a:ext uri="{FF2B5EF4-FFF2-40B4-BE49-F238E27FC236}">
                <a16:creationId xmlns:a16="http://schemas.microsoft.com/office/drawing/2014/main" id="{2B374F08-B73F-4A91-8C85-2E39AD5F6A5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4331594"/>
            <a:ext cx="212048" cy="20950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060" name="Text Box 72">
            <a:extLst>
              <a:ext uri="{FF2B5EF4-FFF2-40B4-BE49-F238E27FC236}">
                <a16:creationId xmlns:a16="http://schemas.microsoft.com/office/drawing/2014/main" id="{034D60E3-69DD-435E-81B2-07ED723DA6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4331594"/>
            <a:ext cx="212048" cy="20950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061" name="Text Box 73">
            <a:extLst>
              <a:ext uri="{FF2B5EF4-FFF2-40B4-BE49-F238E27FC236}">
                <a16:creationId xmlns:a16="http://schemas.microsoft.com/office/drawing/2014/main" id="{930463E0-D8A8-4B43-B8D3-DCA63823538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4331594"/>
            <a:ext cx="212048" cy="20950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062" name="Text Box 74">
            <a:extLst>
              <a:ext uri="{FF2B5EF4-FFF2-40B4-BE49-F238E27FC236}">
                <a16:creationId xmlns:a16="http://schemas.microsoft.com/office/drawing/2014/main" id="{4B3C1529-5CF3-421F-ACCE-36189345E1E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4331594"/>
            <a:ext cx="212048" cy="20950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063" name="Text Box 75">
            <a:extLst>
              <a:ext uri="{FF2B5EF4-FFF2-40B4-BE49-F238E27FC236}">
                <a16:creationId xmlns:a16="http://schemas.microsoft.com/office/drawing/2014/main" id="{696E5097-5D3A-4ED5-AABC-A13B1A285C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4331594"/>
            <a:ext cx="212048" cy="20950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064" name="Text Box 76">
            <a:extLst>
              <a:ext uri="{FF2B5EF4-FFF2-40B4-BE49-F238E27FC236}">
                <a16:creationId xmlns:a16="http://schemas.microsoft.com/office/drawing/2014/main" id="{0265C910-C3D9-43C3-904B-ED793D6073C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4331594"/>
            <a:ext cx="212048" cy="20950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065" name="Text Box 77">
            <a:extLst>
              <a:ext uri="{FF2B5EF4-FFF2-40B4-BE49-F238E27FC236}">
                <a16:creationId xmlns:a16="http://schemas.microsoft.com/office/drawing/2014/main" id="{738107B8-A361-4F6F-9147-3C99E79FE48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4331594"/>
            <a:ext cx="212048" cy="20950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066" name="Text Box 78">
            <a:extLst>
              <a:ext uri="{FF2B5EF4-FFF2-40B4-BE49-F238E27FC236}">
                <a16:creationId xmlns:a16="http://schemas.microsoft.com/office/drawing/2014/main" id="{A31FC27E-CE81-4BDA-B3BF-EB9A16594D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4331594"/>
            <a:ext cx="212048" cy="20950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067" name="Text Box 79">
            <a:extLst>
              <a:ext uri="{FF2B5EF4-FFF2-40B4-BE49-F238E27FC236}">
                <a16:creationId xmlns:a16="http://schemas.microsoft.com/office/drawing/2014/main" id="{E4FAF371-4EA6-48C0-BBB0-87C0A748BE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4331594"/>
            <a:ext cx="212048" cy="20950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068" name="Text Box 104">
            <a:extLst>
              <a:ext uri="{FF2B5EF4-FFF2-40B4-BE49-F238E27FC236}">
                <a16:creationId xmlns:a16="http://schemas.microsoft.com/office/drawing/2014/main" id="{7754F73B-EFC2-464F-AA2F-DA2655D9ACF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4331594"/>
            <a:ext cx="212048" cy="20950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069" name="Text Box 105">
            <a:extLst>
              <a:ext uri="{FF2B5EF4-FFF2-40B4-BE49-F238E27FC236}">
                <a16:creationId xmlns:a16="http://schemas.microsoft.com/office/drawing/2014/main" id="{A15910E0-6400-4E20-A826-1D9F3938521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4331594"/>
            <a:ext cx="212048" cy="20950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070" name="Text Box 106">
            <a:extLst>
              <a:ext uri="{FF2B5EF4-FFF2-40B4-BE49-F238E27FC236}">
                <a16:creationId xmlns:a16="http://schemas.microsoft.com/office/drawing/2014/main" id="{2BAF8652-4126-4404-ACC8-F245A73233E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4331594"/>
            <a:ext cx="212048" cy="20950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071" name="Text Box 107">
            <a:extLst>
              <a:ext uri="{FF2B5EF4-FFF2-40B4-BE49-F238E27FC236}">
                <a16:creationId xmlns:a16="http://schemas.microsoft.com/office/drawing/2014/main" id="{C002194B-5D65-4EFA-8280-5E7B950A9EC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4331594"/>
            <a:ext cx="212048" cy="20950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072" name="Text Box 108">
            <a:extLst>
              <a:ext uri="{FF2B5EF4-FFF2-40B4-BE49-F238E27FC236}">
                <a16:creationId xmlns:a16="http://schemas.microsoft.com/office/drawing/2014/main" id="{E5288322-7829-4FDB-A34F-1953E215F0B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4331594"/>
            <a:ext cx="212048" cy="20950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073" name="Text Box 109">
            <a:extLst>
              <a:ext uri="{FF2B5EF4-FFF2-40B4-BE49-F238E27FC236}">
                <a16:creationId xmlns:a16="http://schemas.microsoft.com/office/drawing/2014/main" id="{196942C7-BAB7-4B91-8654-4ECDB0C01A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4331594"/>
            <a:ext cx="212048" cy="20950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074" name="Text Box 110">
            <a:extLst>
              <a:ext uri="{FF2B5EF4-FFF2-40B4-BE49-F238E27FC236}">
                <a16:creationId xmlns:a16="http://schemas.microsoft.com/office/drawing/2014/main" id="{BE92B580-D28E-460F-99E9-D17F4EAC654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4331594"/>
            <a:ext cx="212048" cy="20950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075" name="Text Box 111">
            <a:extLst>
              <a:ext uri="{FF2B5EF4-FFF2-40B4-BE49-F238E27FC236}">
                <a16:creationId xmlns:a16="http://schemas.microsoft.com/office/drawing/2014/main" id="{74D0523D-FE8A-49FD-9DAC-F55ACA8186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4331594"/>
            <a:ext cx="212048" cy="20950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076" name="Text Box 112">
            <a:extLst>
              <a:ext uri="{FF2B5EF4-FFF2-40B4-BE49-F238E27FC236}">
                <a16:creationId xmlns:a16="http://schemas.microsoft.com/office/drawing/2014/main" id="{D7C970F6-8401-4D6A-BBF6-6D08007BE9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4331594"/>
            <a:ext cx="212048" cy="20950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077" name="Text Box 113">
            <a:extLst>
              <a:ext uri="{FF2B5EF4-FFF2-40B4-BE49-F238E27FC236}">
                <a16:creationId xmlns:a16="http://schemas.microsoft.com/office/drawing/2014/main" id="{D27F128F-21E4-466D-8467-E44EC5C97A1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4331594"/>
            <a:ext cx="212048" cy="20950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078" name="Text Box 51">
            <a:extLst>
              <a:ext uri="{FF2B5EF4-FFF2-40B4-BE49-F238E27FC236}">
                <a16:creationId xmlns:a16="http://schemas.microsoft.com/office/drawing/2014/main" id="{42BA4F05-526F-4082-B42C-8EED3554A1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4676930"/>
            <a:ext cx="212048" cy="20854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079" name="Text Box 52">
            <a:extLst>
              <a:ext uri="{FF2B5EF4-FFF2-40B4-BE49-F238E27FC236}">
                <a16:creationId xmlns:a16="http://schemas.microsoft.com/office/drawing/2014/main" id="{8AC11C16-DB03-4990-9A86-AC72C8D42C4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4676930"/>
            <a:ext cx="212048" cy="20854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080" name="Text Box 53">
            <a:extLst>
              <a:ext uri="{FF2B5EF4-FFF2-40B4-BE49-F238E27FC236}">
                <a16:creationId xmlns:a16="http://schemas.microsoft.com/office/drawing/2014/main" id="{93CABBD1-03DD-40D7-B60E-714E4B46031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4676930"/>
            <a:ext cx="212048" cy="20854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081" name="Text Box 54">
            <a:extLst>
              <a:ext uri="{FF2B5EF4-FFF2-40B4-BE49-F238E27FC236}">
                <a16:creationId xmlns:a16="http://schemas.microsoft.com/office/drawing/2014/main" id="{5A171188-7725-4CB3-B0C4-223CE3B71B2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4676930"/>
            <a:ext cx="212048" cy="20854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082" name="Text Box 55">
            <a:extLst>
              <a:ext uri="{FF2B5EF4-FFF2-40B4-BE49-F238E27FC236}">
                <a16:creationId xmlns:a16="http://schemas.microsoft.com/office/drawing/2014/main" id="{A8F6308D-6383-47CB-A929-70D2353F435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4676930"/>
            <a:ext cx="212048" cy="20854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083" name="Text Box 68">
            <a:extLst>
              <a:ext uri="{FF2B5EF4-FFF2-40B4-BE49-F238E27FC236}">
                <a16:creationId xmlns:a16="http://schemas.microsoft.com/office/drawing/2014/main" id="{E05CFDF0-5310-495F-B706-477FE0AF673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4676930"/>
            <a:ext cx="212048" cy="20854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084" name="Text Box 69">
            <a:extLst>
              <a:ext uri="{FF2B5EF4-FFF2-40B4-BE49-F238E27FC236}">
                <a16:creationId xmlns:a16="http://schemas.microsoft.com/office/drawing/2014/main" id="{81345A07-9E1C-4738-AF40-0E445D5440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4676930"/>
            <a:ext cx="212048" cy="20854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085" name="Text Box 70">
            <a:extLst>
              <a:ext uri="{FF2B5EF4-FFF2-40B4-BE49-F238E27FC236}">
                <a16:creationId xmlns:a16="http://schemas.microsoft.com/office/drawing/2014/main" id="{12F0A619-351E-419B-89AF-7D913B852B4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4676930"/>
            <a:ext cx="212048" cy="20854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086" name="Text Box 71">
            <a:extLst>
              <a:ext uri="{FF2B5EF4-FFF2-40B4-BE49-F238E27FC236}">
                <a16:creationId xmlns:a16="http://schemas.microsoft.com/office/drawing/2014/main" id="{2B374F08-B73F-4A91-8C85-2E39AD5F6A5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4676930"/>
            <a:ext cx="212048" cy="20854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087" name="Text Box 72">
            <a:extLst>
              <a:ext uri="{FF2B5EF4-FFF2-40B4-BE49-F238E27FC236}">
                <a16:creationId xmlns:a16="http://schemas.microsoft.com/office/drawing/2014/main" id="{034D60E3-69DD-435E-81B2-07ED723DA6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4676930"/>
            <a:ext cx="212048" cy="20854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088" name="Text Box 73">
            <a:extLst>
              <a:ext uri="{FF2B5EF4-FFF2-40B4-BE49-F238E27FC236}">
                <a16:creationId xmlns:a16="http://schemas.microsoft.com/office/drawing/2014/main" id="{930463E0-D8A8-4B43-B8D3-DCA63823538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4676930"/>
            <a:ext cx="212048" cy="20854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089" name="Text Box 74">
            <a:extLst>
              <a:ext uri="{FF2B5EF4-FFF2-40B4-BE49-F238E27FC236}">
                <a16:creationId xmlns:a16="http://schemas.microsoft.com/office/drawing/2014/main" id="{4B3C1529-5CF3-421F-ACCE-36189345E1E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4676930"/>
            <a:ext cx="212048" cy="20854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090" name="Text Box 75">
            <a:extLst>
              <a:ext uri="{FF2B5EF4-FFF2-40B4-BE49-F238E27FC236}">
                <a16:creationId xmlns:a16="http://schemas.microsoft.com/office/drawing/2014/main" id="{696E5097-5D3A-4ED5-AABC-A13B1A285C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4676930"/>
            <a:ext cx="212048" cy="20854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091" name="Text Box 76">
            <a:extLst>
              <a:ext uri="{FF2B5EF4-FFF2-40B4-BE49-F238E27FC236}">
                <a16:creationId xmlns:a16="http://schemas.microsoft.com/office/drawing/2014/main" id="{0265C910-C3D9-43C3-904B-ED793D6073C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4676930"/>
            <a:ext cx="212048" cy="20854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092" name="Text Box 77">
            <a:extLst>
              <a:ext uri="{FF2B5EF4-FFF2-40B4-BE49-F238E27FC236}">
                <a16:creationId xmlns:a16="http://schemas.microsoft.com/office/drawing/2014/main" id="{738107B8-A361-4F6F-9147-3C99E79FE48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4676930"/>
            <a:ext cx="212048" cy="20854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093" name="Text Box 78">
            <a:extLst>
              <a:ext uri="{FF2B5EF4-FFF2-40B4-BE49-F238E27FC236}">
                <a16:creationId xmlns:a16="http://schemas.microsoft.com/office/drawing/2014/main" id="{A31FC27E-CE81-4BDA-B3BF-EB9A16594D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4676930"/>
            <a:ext cx="212048" cy="20854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094" name="Text Box 79">
            <a:extLst>
              <a:ext uri="{FF2B5EF4-FFF2-40B4-BE49-F238E27FC236}">
                <a16:creationId xmlns:a16="http://schemas.microsoft.com/office/drawing/2014/main" id="{E4FAF371-4EA6-48C0-BBB0-87C0A748BE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4676930"/>
            <a:ext cx="212048" cy="20854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095" name="Text Box 104">
            <a:extLst>
              <a:ext uri="{FF2B5EF4-FFF2-40B4-BE49-F238E27FC236}">
                <a16:creationId xmlns:a16="http://schemas.microsoft.com/office/drawing/2014/main" id="{7754F73B-EFC2-464F-AA2F-DA2655D9ACF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4676930"/>
            <a:ext cx="212048" cy="20854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096" name="Text Box 105">
            <a:extLst>
              <a:ext uri="{FF2B5EF4-FFF2-40B4-BE49-F238E27FC236}">
                <a16:creationId xmlns:a16="http://schemas.microsoft.com/office/drawing/2014/main" id="{A15910E0-6400-4E20-A826-1D9F3938521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4676930"/>
            <a:ext cx="212048" cy="20854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097" name="Text Box 106">
            <a:extLst>
              <a:ext uri="{FF2B5EF4-FFF2-40B4-BE49-F238E27FC236}">
                <a16:creationId xmlns:a16="http://schemas.microsoft.com/office/drawing/2014/main" id="{2BAF8652-4126-4404-ACC8-F245A73233E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4676930"/>
            <a:ext cx="212048" cy="20854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098" name="Text Box 107">
            <a:extLst>
              <a:ext uri="{FF2B5EF4-FFF2-40B4-BE49-F238E27FC236}">
                <a16:creationId xmlns:a16="http://schemas.microsoft.com/office/drawing/2014/main" id="{C002194B-5D65-4EFA-8280-5E7B950A9EC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4676930"/>
            <a:ext cx="212048" cy="20854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099" name="Text Box 108">
            <a:extLst>
              <a:ext uri="{FF2B5EF4-FFF2-40B4-BE49-F238E27FC236}">
                <a16:creationId xmlns:a16="http://schemas.microsoft.com/office/drawing/2014/main" id="{E5288322-7829-4FDB-A34F-1953E215F0B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4676930"/>
            <a:ext cx="212048" cy="20854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100" name="Text Box 109">
            <a:extLst>
              <a:ext uri="{FF2B5EF4-FFF2-40B4-BE49-F238E27FC236}">
                <a16:creationId xmlns:a16="http://schemas.microsoft.com/office/drawing/2014/main" id="{196942C7-BAB7-4B91-8654-4ECDB0C01A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4676930"/>
            <a:ext cx="212048" cy="20854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101" name="Text Box 110">
            <a:extLst>
              <a:ext uri="{FF2B5EF4-FFF2-40B4-BE49-F238E27FC236}">
                <a16:creationId xmlns:a16="http://schemas.microsoft.com/office/drawing/2014/main" id="{BE92B580-D28E-460F-99E9-D17F4EAC654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4676930"/>
            <a:ext cx="212048" cy="20854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102" name="Text Box 111">
            <a:extLst>
              <a:ext uri="{FF2B5EF4-FFF2-40B4-BE49-F238E27FC236}">
                <a16:creationId xmlns:a16="http://schemas.microsoft.com/office/drawing/2014/main" id="{74D0523D-FE8A-49FD-9DAC-F55ACA8186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4676930"/>
            <a:ext cx="212048" cy="20854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103" name="Text Box 112">
            <a:extLst>
              <a:ext uri="{FF2B5EF4-FFF2-40B4-BE49-F238E27FC236}">
                <a16:creationId xmlns:a16="http://schemas.microsoft.com/office/drawing/2014/main" id="{D7C970F6-8401-4D6A-BBF6-6D08007BE9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4676930"/>
            <a:ext cx="212048" cy="20854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104" name="Text Box 113">
            <a:extLst>
              <a:ext uri="{FF2B5EF4-FFF2-40B4-BE49-F238E27FC236}">
                <a16:creationId xmlns:a16="http://schemas.microsoft.com/office/drawing/2014/main" id="{D27F128F-21E4-466D-8467-E44EC5C97A1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4676930"/>
            <a:ext cx="212048" cy="20854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105" name="Text Box 46">
            <a:extLst>
              <a:ext uri="{FF2B5EF4-FFF2-40B4-BE49-F238E27FC236}">
                <a16:creationId xmlns:a16="http://schemas.microsoft.com/office/drawing/2014/main" id="{AA99734E-F438-43FE-AAA4-32583EF20ED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4839863"/>
            <a:ext cx="212048" cy="21190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106" name="Text Box 47">
            <a:extLst>
              <a:ext uri="{FF2B5EF4-FFF2-40B4-BE49-F238E27FC236}">
                <a16:creationId xmlns:a16="http://schemas.microsoft.com/office/drawing/2014/main" id="{AC613214-F8F7-417A-BD7D-D29A51CB11E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4839863"/>
            <a:ext cx="212048" cy="21190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107" name="Text Box 48">
            <a:extLst>
              <a:ext uri="{FF2B5EF4-FFF2-40B4-BE49-F238E27FC236}">
                <a16:creationId xmlns:a16="http://schemas.microsoft.com/office/drawing/2014/main" id="{3D1BF9B9-B5BE-402E-A191-50B3F98AA4D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4839863"/>
            <a:ext cx="212048" cy="21190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108" name="Text Box 49">
            <a:extLst>
              <a:ext uri="{FF2B5EF4-FFF2-40B4-BE49-F238E27FC236}">
                <a16:creationId xmlns:a16="http://schemas.microsoft.com/office/drawing/2014/main" id="{03CDCD2F-CDAD-429A-925C-D61395E4054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4839863"/>
            <a:ext cx="212048" cy="21190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109" name="Text Box 50">
            <a:extLst>
              <a:ext uri="{FF2B5EF4-FFF2-40B4-BE49-F238E27FC236}">
                <a16:creationId xmlns:a16="http://schemas.microsoft.com/office/drawing/2014/main" id="{16DFE84E-49FD-4B47-9797-0B87D06C8E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4839863"/>
            <a:ext cx="212048" cy="21190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110" name="Text Box 51">
            <a:extLst>
              <a:ext uri="{FF2B5EF4-FFF2-40B4-BE49-F238E27FC236}">
                <a16:creationId xmlns:a16="http://schemas.microsoft.com/office/drawing/2014/main" id="{42BA4F05-526F-4082-B42C-8EED3554A1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4839863"/>
            <a:ext cx="212048" cy="21190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111" name="Text Box 52">
            <a:extLst>
              <a:ext uri="{FF2B5EF4-FFF2-40B4-BE49-F238E27FC236}">
                <a16:creationId xmlns:a16="http://schemas.microsoft.com/office/drawing/2014/main" id="{8AC11C16-DB03-4990-9A86-AC72C8D42C4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4839863"/>
            <a:ext cx="212048" cy="21190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112" name="Text Box 53">
            <a:extLst>
              <a:ext uri="{FF2B5EF4-FFF2-40B4-BE49-F238E27FC236}">
                <a16:creationId xmlns:a16="http://schemas.microsoft.com/office/drawing/2014/main" id="{93CABBD1-03DD-40D7-B60E-714E4B46031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4839863"/>
            <a:ext cx="212048" cy="21190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113" name="Text Box 54">
            <a:extLst>
              <a:ext uri="{FF2B5EF4-FFF2-40B4-BE49-F238E27FC236}">
                <a16:creationId xmlns:a16="http://schemas.microsoft.com/office/drawing/2014/main" id="{5A171188-7725-4CB3-B0C4-223CE3B71B2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4839863"/>
            <a:ext cx="212048" cy="21190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114" name="Text Box 55">
            <a:extLst>
              <a:ext uri="{FF2B5EF4-FFF2-40B4-BE49-F238E27FC236}">
                <a16:creationId xmlns:a16="http://schemas.microsoft.com/office/drawing/2014/main" id="{A8F6308D-6383-47CB-A929-70D2353F435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4839863"/>
            <a:ext cx="212048" cy="21190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115" name="Text Box 68">
            <a:extLst>
              <a:ext uri="{FF2B5EF4-FFF2-40B4-BE49-F238E27FC236}">
                <a16:creationId xmlns:a16="http://schemas.microsoft.com/office/drawing/2014/main" id="{E05CFDF0-5310-495F-B706-477FE0AF673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4839863"/>
            <a:ext cx="212048" cy="21190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116" name="Text Box 69">
            <a:extLst>
              <a:ext uri="{FF2B5EF4-FFF2-40B4-BE49-F238E27FC236}">
                <a16:creationId xmlns:a16="http://schemas.microsoft.com/office/drawing/2014/main" id="{81345A07-9E1C-4738-AF40-0E445D5440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4839863"/>
            <a:ext cx="212048" cy="21190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117" name="Text Box 70">
            <a:extLst>
              <a:ext uri="{FF2B5EF4-FFF2-40B4-BE49-F238E27FC236}">
                <a16:creationId xmlns:a16="http://schemas.microsoft.com/office/drawing/2014/main" id="{12F0A619-351E-419B-89AF-7D913B852B4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4839863"/>
            <a:ext cx="212048" cy="21190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118" name="Text Box 71">
            <a:extLst>
              <a:ext uri="{FF2B5EF4-FFF2-40B4-BE49-F238E27FC236}">
                <a16:creationId xmlns:a16="http://schemas.microsoft.com/office/drawing/2014/main" id="{2B374F08-B73F-4A91-8C85-2E39AD5F6A5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4839863"/>
            <a:ext cx="212048" cy="21190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119" name="Text Box 72">
            <a:extLst>
              <a:ext uri="{FF2B5EF4-FFF2-40B4-BE49-F238E27FC236}">
                <a16:creationId xmlns:a16="http://schemas.microsoft.com/office/drawing/2014/main" id="{034D60E3-69DD-435E-81B2-07ED723DA6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4839863"/>
            <a:ext cx="212048" cy="21190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120" name="Text Box 73">
            <a:extLst>
              <a:ext uri="{FF2B5EF4-FFF2-40B4-BE49-F238E27FC236}">
                <a16:creationId xmlns:a16="http://schemas.microsoft.com/office/drawing/2014/main" id="{930463E0-D8A8-4B43-B8D3-DCA63823538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4839863"/>
            <a:ext cx="212048" cy="21190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121" name="Text Box 74">
            <a:extLst>
              <a:ext uri="{FF2B5EF4-FFF2-40B4-BE49-F238E27FC236}">
                <a16:creationId xmlns:a16="http://schemas.microsoft.com/office/drawing/2014/main" id="{4B3C1529-5CF3-421F-ACCE-36189345E1E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4839863"/>
            <a:ext cx="212048" cy="21190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122" name="Text Box 75">
            <a:extLst>
              <a:ext uri="{FF2B5EF4-FFF2-40B4-BE49-F238E27FC236}">
                <a16:creationId xmlns:a16="http://schemas.microsoft.com/office/drawing/2014/main" id="{696E5097-5D3A-4ED5-AABC-A13B1A285C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4839863"/>
            <a:ext cx="212048" cy="21190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123" name="Text Box 76">
            <a:extLst>
              <a:ext uri="{FF2B5EF4-FFF2-40B4-BE49-F238E27FC236}">
                <a16:creationId xmlns:a16="http://schemas.microsoft.com/office/drawing/2014/main" id="{0265C910-C3D9-43C3-904B-ED793D6073C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4839863"/>
            <a:ext cx="212048" cy="21190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124" name="Text Box 77">
            <a:extLst>
              <a:ext uri="{FF2B5EF4-FFF2-40B4-BE49-F238E27FC236}">
                <a16:creationId xmlns:a16="http://schemas.microsoft.com/office/drawing/2014/main" id="{738107B8-A361-4F6F-9147-3C99E79FE48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4839863"/>
            <a:ext cx="212048" cy="21190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125" name="Text Box 78">
            <a:extLst>
              <a:ext uri="{FF2B5EF4-FFF2-40B4-BE49-F238E27FC236}">
                <a16:creationId xmlns:a16="http://schemas.microsoft.com/office/drawing/2014/main" id="{A31FC27E-CE81-4BDA-B3BF-EB9A16594D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4839863"/>
            <a:ext cx="212048" cy="21190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126" name="Text Box 79">
            <a:extLst>
              <a:ext uri="{FF2B5EF4-FFF2-40B4-BE49-F238E27FC236}">
                <a16:creationId xmlns:a16="http://schemas.microsoft.com/office/drawing/2014/main" id="{E4FAF371-4EA6-48C0-BBB0-87C0A748BE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4839863"/>
            <a:ext cx="212048" cy="21190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127" name="Text Box 104">
            <a:extLst>
              <a:ext uri="{FF2B5EF4-FFF2-40B4-BE49-F238E27FC236}">
                <a16:creationId xmlns:a16="http://schemas.microsoft.com/office/drawing/2014/main" id="{7754F73B-EFC2-464F-AA2F-DA2655D9ACF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4839863"/>
            <a:ext cx="212048" cy="21190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128" name="Text Box 105">
            <a:extLst>
              <a:ext uri="{FF2B5EF4-FFF2-40B4-BE49-F238E27FC236}">
                <a16:creationId xmlns:a16="http://schemas.microsoft.com/office/drawing/2014/main" id="{A15910E0-6400-4E20-A826-1D9F3938521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4839863"/>
            <a:ext cx="212048" cy="21190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129" name="Text Box 110">
            <a:extLst>
              <a:ext uri="{FF2B5EF4-FFF2-40B4-BE49-F238E27FC236}">
                <a16:creationId xmlns:a16="http://schemas.microsoft.com/office/drawing/2014/main" id="{BE92B580-D28E-460F-99E9-D17F4EAC654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9005" y="6218763"/>
            <a:ext cx="204195" cy="20902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130" name="Text Box 111">
            <a:extLst>
              <a:ext uri="{FF2B5EF4-FFF2-40B4-BE49-F238E27FC236}">
                <a16:creationId xmlns:a16="http://schemas.microsoft.com/office/drawing/2014/main" id="{74D0523D-FE8A-49FD-9DAC-F55ACA8186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57163" y="6385345"/>
            <a:ext cx="212048" cy="21094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131" name="Text Box 1">
            <a:extLst>
              <a:ext uri="{FF2B5EF4-FFF2-40B4-BE49-F238E27FC236}">
                <a16:creationId xmlns:a16="http://schemas.microsoft.com/office/drawing/2014/main" id="{45F93277-89B5-4466-BE37-6E786FD89B7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099032" y="3205631"/>
            <a:ext cx="235610" cy="20277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132" name="Text Box 45">
            <a:extLst>
              <a:ext uri="{FF2B5EF4-FFF2-40B4-BE49-F238E27FC236}">
                <a16:creationId xmlns:a16="http://schemas.microsoft.com/office/drawing/2014/main" id="{15F23626-AE98-4FC7-AA21-FCDBCC6EF8B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5011313"/>
            <a:ext cx="212048" cy="21190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133" name="Text Box 46">
            <a:extLst>
              <a:ext uri="{FF2B5EF4-FFF2-40B4-BE49-F238E27FC236}">
                <a16:creationId xmlns:a16="http://schemas.microsoft.com/office/drawing/2014/main" id="{AA99734E-F438-43FE-AAA4-32583EF20ED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5011313"/>
            <a:ext cx="212048" cy="21190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134" name="Text Box 47">
            <a:extLst>
              <a:ext uri="{FF2B5EF4-FFF2-40B4-BE49-F238E27FC236}">
                <a16:creationId xmlns:a16="http://schemas.microsoft.com/office/drawing/2014/main" id="{AC613214-F8F7-417A-BD7D-D29A51CB11E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5011313"/>
            <a:ext cx="212048" cy="21190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135" name="Text Box 48">
            <a:extLst>
              <a:ext uri="{FF2B5EF4-FFF2-40B4-BE49-F238E27FC236}">
                <a16:creationId xmlns:a16="http://schemas.microsoft.com/office/drawing/2014/main" id="{3D1BF9B9-B5BE-402E-A191-50B3F98AA4D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5011313"/>
            <a:ext cx="212048" cy="21190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136" name="Text Box 49">
            <a:extLst>
              <a:ext uri="{FF2B5EF4-FFF2-40B4-BE49-F238E27FC236}">
                <a16:creationId xmlns:a16="http://schemas.microsoft.com/office/drawing/2014/main" id="{03CDCD2F-CDAD-429A-925C-D61395E4054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5011313"/>
            <a:ext cx="212048" cy="21190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137" name="Text Box 50">
            <a:extLst>
              <a:ext uri="{FF2B5EF4-FFF2-40B4-BE49-F238E27FC236}">
                <a16:creationId xmlns:a16="http://schemas.microsoft.com/office/drawing/2014/main" id="{16DFE84E-49FD-4B47-9797-0B87D06C8E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5011313"/>
            <a:ext cx="212048" cy="21190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138" name="Text Box 51">
            <a:extLst>
              <a:ext uri="{FF2B5EF4-FFF2-40B4-BE49-F238E27FC236}">
                <a16:creationId xmlns:a16="http://schemas.microsoft.com/office/drawing/2014/main" id="{42BA4F05-526F-4082-B42C-8EED3554A1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5011313"/>
            <a:ext cx="212048" cy="21190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139" name="Text Box 52">
            <a:extLst>
              <a:ext uri="{FF2B5EF4-FFF2-40B4-BE49-F238E27FC236}">
                <a16:creationId xmlns:a16="http://schemas.microsoft.com/office/drawing/2014/main" id="{8AC11C16-DB03-4990-9A86-AC72C8D42C4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5011313"/>
            <a:ext cx="212048" cy="21190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140" name="Text Box 53">
            <a:extLst>
              <a:ext uri="{FF2B5EF4-FFF2-40B4-BE49-F238E27FC236}">
                <a16:creationId xmlns:a16="http://schemas.microsoft.com/office/drawing/2014/main" id="{93CABBD1-03DD-40D7-B60E-714E4B46031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5011313"/>
            <a:ext cx="212048" cy="21190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141" name="Text Box 54">
            <a:extLst>
              <a:ext uri="{FF2B5EF4-FFF2-40B4-BE49-F238E27FC236}">
                <a16:creationId xmlns:a16="http://schemas.microsoft.com/office/drawing/2014/main" id="{5A171188-7725-4CB3-B0C4-223CE3B71B2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5011313"/>
            <a:ext cx="212048" cy="21190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142" name="Text Box 55">
            <a:extLst>
              <a:ext uri="{FF2B5EF4-FFF2-40B4-BE49-F238E27FC236}">
                <a16:creationId xmlns:a16="http://schemas.microsoft.com/office/drawing/2014/main" id="{A8F6308D-6383-47CB-A929-70D2353F435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5011313"/>
            <a:ext cx="212048" cy="21190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143" name="Text Box 68">
            <a:extLst>
              <a:ext uri="{FF2B5EF4-FFF2-40B4-BE49-F238E27FC236}">
                <a16:creationId xmlns:a16="http://schemas.microsoft.com/office/drawing/2014/main" id="{E05CFDF0-5310-495F-B706-477FE0AF673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5011313"/>
            <a:ext cx="212048" cy="21190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144" name="Text Box 69">
            <a:extLst>
              <a:ext uri="{FF2B5EF4-FFF2-40B4-BE49-F238E27FC236}">
                <a16:creationId xmlns:a16="http://schemas.microsoft.com/office/drawing/2014/main" id="{81345A07-9E1C-4738-AF40-0E445D5440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5011313"/>
            <a:ext cx="212048" cy="21190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145" name="Text Box 70">
            <a:extLst>
              <a:ext uri="{FF2B5EF4-FFF2-40B4-BE49-F238E27FC236}">
                <a16:creationId xmlns:a16="http://schemas.microsoft.com/office/drawing/2014/main" id="{12F0A619-351E-419B-89AF-7D913B852B4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5011313"/>
            <a:ext cx="212048" cy="21190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146" name="Text Box 71">
            <a:extLst>
              <a:ext uri="{FF2B5EF4-FFF2-40B4-BE49-F238E27FC236}">
                <a16:creationId xmlns:a16="http://schemas.microsoft.com/office/drawing/2014/main" id="{2B374F08-B73F-4A91-8C85-2E39AD5F6A5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5011313"/>
            <a:ext cx="212048" cy="21190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147" name="Text Box 72">
            <a:extLst>
              <a:ext uri="{FF2B5EF4-FFF2-40B4-BE49-F238E27FC236}">
                <a16:creationId xmlns:a16="http://schemas.microsoft.com/office/drawing/2014/main" id="{034D60E3-69DD-435E-81B2-07ED723DA6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5011313"/>
            <a:ext cx="212048" cy="21190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148" name="Text Box 73">
            <a:extLst>
              <a:ext uri="{FF2B5EF4-FFF2-40B4-BE49-F238E27FC236}">
                <a16:creationId xmlns:a16="http://schemas.microsoft.com/office/drawing/2014/main" id="{930463E0-D8A8-4B43-B8D3-DCA63823538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5011313"/>
            <a:ext cx="212048" cy="21190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149" name="Text Box 74">
            <a:extLst>
              <a:ext uri="{FF2B5EF4-FFF2-40B4-BE49-F238E27FC236}">
                <a16:creationId xmlns:a16="http://schemas.microsoft.com/office/drawing/2014/main" id="{4B3C1529-5CF3-421F-ACCE-36189345E1E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5011313"/>
            <a:ext cx="212048" cy="21190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150" name="Text Box 75">
            <a:extLst>
              <a:ext uri="{FF2B5EF4-FFF2-40B4-BE49-F238E27FC236}">
                <a16:creationId xmlns:a16="http://schemas.microsoft.com/office/drawing/2014/main" id="{696E5097-5D3A-4ED5-AABC-A13B1A285C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5011313"/>
            <a:ext cx="212048" cy="21190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151" name="Text Box 76">
            <a:extLst>
              <a:ext uri="{FF2B5EF4-FFF2-40B4-BE49-F238E27FC236}">
                <a16:creationId xmlns:a16="http://schemas.microsoft.com/office/drawing/2014/main" id="{0265C910-C3D9-43C3-904B-ED793D6073C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5011313"/>
            <a:ext cx="212048" cy="21190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152" name="Text Box 77">
            <a:extLst>
              <a:ext uri="{FF2B5EF4-FFF2-40B4-BE49-F238E27FC236}">
                <a16:creationId xmlns:a16="http://schemas.microsoft.com/office/drawing/2014/main" id="{738107B8-A361-4F6F-9147-3C99E79FE48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5011313"/>
            <a:ext cx="212048" cy="21190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153" name="Text Box 78">
            <a:extLst>
              <a:ext uri="{FF2B5EF4-FFF2-40B4-BE49-F238E27FC236}">
                <a16:creationId xmlns:a16="http://schemas.microsoft.com/office/drawing/2014/main" id="{A31FC27E-CE81-4BDA-B3BF-EB9A16594D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5011313"/>
            <a:ext cx="212048" cy="21190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154" name="Text Box 79">
            <a:extLst>
              <a:ext uri="{FF2B5EF4-FFF2-40B4-BE49-F238E27FC236}">
                <a16:creationId xmlns:a16="http://schemas.microsoft.com/office/drawing/2014/main" id="{E4FAF371-4EA6-48C0-BBB0-87C0A748BE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5011313"/>
            <a:ext cx="212048" cy="21190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155" name="Text Box 104">
            <a:extLst>
              <a:ext uri="{FF2B5EF4-FFF2-40B4-BE49-F238E27FC236}">
                <a16:creationId xmlns:a16="http://schemas.microsoft.com/office/drawing/2014/main" id="{7754F73B-EFC2-464F-AA2F-DA2655D9ACF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5011313"/>
            <a:ext cx="212048" cy="21190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156" name="Text Box 109">
            <a:extLst>
              <a:ext uri="{FF2B5EF4-FFF2-40B4-BE49-F238E27FC236}">
                <a16:creationId xmlns:a16="http://schemas.microsoft.com/office/drawing/2014/main" id="{196942C7-BAB7-4B91-8654-4ECDB0C01A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69951" y="6038795"/>
            <a:ext cx="212048" cy="21238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157" name="Text Box 110">
            <a:extLst>
              <a:ext uri="{FF2B5EF4-FFF2-40B4-BE49-F238E27FC236}">
                <a16:creationId xmlns:a16="http://schemas.microsoft.com/office/drawing/2014/main" id="{BE92B580-D28E-460F-99E9-D17F4EAC654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9005" y="6579917"/>
            <a:ext cx="204195" cy="20181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158" name="Text Box 46">
            <a:extLst>
              <a:ext uri="{FF2B5EF4-FFF2-40B4-BE49-F238E27FC236}">
                <a16:creationId xmlns:a16="http://schemas.microsoft.com/office/drawing/2014/main" id="{AA99734E-F438-43FE-AAA4-32583EF20ED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4320645"/>
            <a:ext cx="212048" cy="21382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159" name="Text Box 47">
            <a:extLst>
              <a:ext uri="{FF2B5EF4-FFF2-40B4-BE49-F238E27FC236}">
                <a16:creationId xmlns:a16="http://schemas.microsoft.com/office/drawing/2014/main" id="{AC613214-F8F7-417A-BD7D-D29A51CB11E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4320645"/>
            <a:ext cx="212048" cy="21382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160" name="Text Box 48">
            <a:extLst>
              <a:ext uri="{FF2B5EF4-FFF2-40B4-BE49-F238E27FC236}">
                <a16:creationId xmlns:a16="http://schemas.microsoft.com/office/drawing/2014/main" id="{3D1BF9B9-B5BE-402E-A191-50B3F98AA4D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4320645"/>
            <a:ext cx="212048" cy="21382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161" name="Text Box 49">
            <a:extLst>
              <a:ext uri="{FF2B5EF4-FFF2-40B4-BE49-F238E27FC236}">
                <a16:creationId xmlns:a16="http://schemas.microsoft.com/office/drawing/2014/main" id="{03CDCD2F-CDAD-429A-925C-D61395E4054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4320645"/>
            <a:ext cx="212048" cy="21382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162" name="Text Box 50">
            <a:extLst>
              <a:ext uri="{FF2B5EF4-FFF2-40B4-BE49-F238E27FC236}">
                <a16:creationId xmlns:a16="http://schemas.microsoft.com/office/drawing/2014/main" id="{16DFE84E-49FD-4B47-9797-0B87D06C8E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4320645"/>
            <a:ext cx="212048" cy="21382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163" name="Text Box 51">
            <a:extLst>
              <a:ext uri="{FF2B5EF4-FFF2-40B4-BE49-F238E27FC236}">
                <a16:creationId xmlns:a16="http://schemas.microsoft.com/office/drawing/2014/main" id="{42BA4F05-526F-4082-B42C-8EED3554A1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4320645"/>
            <a:ext cx="212048" cy="21382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164" name="Text Box 52">
            <a:extLst>
              <a:ext uri="{FF2B5EF4-FFF2-40B4-BE49-F238E27FC236}">
                <a16:creationId xmlns:a16="http://schemas.microsoft.com/office/drawing/2014/main" id="{8AC11C16-DB03-4990-9A86-AC72C8D42C4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4320645"/>
            <a:ext cx="212048" cy="21382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165" name="Text Box 53">
            <a:extLst>
              <a:ext uri="{FF2B5EF4-FFF2-40B4-BE49-F238E27FC236}">
                <a16:creationId xmlns:a16="http://schemas.microsoft.com/office/drawing/2014/main" id="{93CABBD1-03DD-40D7-B60E-714E4B46031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4320645"/>
            <a:ext cx="212048" cy="21382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166" name="Text Box 54">
            <a:extLst>
              <a:ext uri="{FF2B5EF4-FFF2-40B4-BE49-F238E27FC236}">
                <a16:creationId xmlns:a16="http://schemas.microsoft.com/office/drawing/2014/main" id="{5A171188-7725-4CB3-B0C4-223CE3B71B2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4320645"/>
            <a:ext cx="212048" cy="21382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167" name="Text Box 55">
            <a:extLst>
              <a:ext uri="{FF2B5EF4-FFF2-40B4-BE49-F238E27FC236}">
                <a16:creationId xmlns:a16="http://schemas.microsoft.com/office/drawing/2014/main" id="{A8F6308D-6383-47CB-A929-70D2353F435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4320645"/>
            <a:ext cx="212048" cy="21382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168" name="Text Box 56">
            <a:extLst>
              <a:ext uri="{FF2B5EF4-FFF2-40B4-BE49-F238E27FC236}">
                <a16:creationId xmlns:a16="http://schemas.microsoft.com/office/drawing/2014/main" id="{9D5264F5-B75B-4E5A-83BE-E87949325F2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4320645"/>
            <a:ext cx="212048" cy="21382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169" name="Text Box 57">
            <a:extLst>
              <a:ext uri="{FF2B5EF4-FFF2-40B4-BE49-F238E27FC236}">
                <a16:creationId xmlns:a16="http://schemas.microsoft.com/office/drawing/2014/main" id="{C4AD8DF2-061A-4E71-92C2-FB7B4FA4425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4320645"/>
            <a:ext cx="212048" cy="21382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170" name="Text Box 58">
            <a:extLst>
              <a:ext uri="{FF2B5EF4-FFF2-40B4-BE49-F238E27FC236}">
                <a16:creationId xmlns:a16="http://schemas.microsoft.com/office/drawing/2014/main" id="{15C6F92A-6F51-4CB3-A95A-5AC33553F90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4320645"/>
            <a:ext cx="212048" cy="21382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171" name="Text Box 59">
            <a:extLst>
              <a:ext uri="{FF2B5EF4-FFF2-40B4-BE49-F238E27FC236}">
                <a16:creationId xmlns:a16="http://schemas.microsoft.com/office/drawing/2014/main" id="{1407B407-5564-4B1D-AA4F-1D97D226D8E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4320645"/>
            <a:ext cx="212048" cy="21382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172" name="Text Box 60">
            <a:extLst>
              <a:ext uri="{FF2B5EF4-FFF2-40B4-BE49-F238E27FC236}">
                <a16:creationId xmlns:a16="http://schemas.microsoft.com/office/drawing/2014/main" id="{FB7285BB-2B69-4359-8595-E9043364DBA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4320645"/>
            <a:ext cx="212048" cy="21382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173" name="Text Box 61">
            <a:extLst>
              <a:ext uri="{FF2B5EF4-FFF2-40B4-BE49-F238E27FC236}">
                <a16:creationId xmlns:a16="http://schemas.microsoft.com/office/drawing/2014/main" id="{D507C772-80CC-40B6-9BC8-79FAD7824F2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4320645"/>
            <a:ext cx="212048" cy="21382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174" name="Text Box 62">
            <a:extLst>
              <a:ext uri="{FF2B5EF4-FFF2-40B4-BE49-F238E27FC236}">
                <a16:creationId xmlns:a16="http://schemas.microsoft.com/office/drawing/2014/main" id="{801AD250-6179-46B4-BAD8-C2450B46525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4320645"/>
            <a:ext cx="212048" cy="21382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175" name="Text Box 63">
            <a:extLst>
              <a:ext uri="{FF2B5EF4-FFF2-40B4-BE49-F238E27FC236}">
                <a16:creationId xmlns:a16="http://schemas.microsoft.com/office/drawing/2014/main" id="{578E7F86-018E-4B97-BF75-579C9FCC26D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4320645"/>
            <a:ext cx="212048" cy="21382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176" name="Text Box 64">
            <a:extLst>
              <a:ext uri="{FF2B5EF4-FFF2-40B4-BE49-F238E27FC236}">
                <a16:creationId xmlns:a16="http://schemas.microsoft.com/office/drawing/2014/main" id="{91788B21-6D3E-40BC-A671-10179F5F412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4320645"/>
            <a:ext cx="212048" cy="21382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177" name="Text Box 65">
            <a:extLst>
              <a:ext uri="{FF2B5EF4-FFF2-40B4-BE49-F238E27FC236}">
                <a16:creationId xmlns:a16="http://schemas.microsoft.com/office/drawing/2014/main" id="{30B25D0D-6D2C-4167-8BC6-1D19E4DF91A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4320645"/>
            <a:ext cx="212048" cy="21382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178" name="Text Box 66">
            <a:extLst>
              <a:ext uri="{FF2B5EF4-FFF2-40B4-BE49-F238E27FC236}">
                <a16:creationId xmlns:a16="http://schemas.microsoft.com/office/drawing/2014/main" id="{B8388811-96B2-4978-BA1A-DF7B1287FD7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4320645"/>
            <a:ext cx="212048" cy="21382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179" name="Text Box 67">
            <a:extLst>
              <a:ext uri="{FF2B5EF4-FFF2-40B4-BE49-F238E27FC236}">
                <a16:creationId xmlns:a16="http://schemas.microsoft.com/office/drawing/2014/main" id="{85DB2847-0C83-41F9-BCDB-A2FB270E466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4320645"/>
            <a:ext cx="212048" cy="21382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180" name="Text Box 68">
            <a:extLst>
              <a:ext uri="{FF2B5EF4-FFF2-40B4-BE49-F238E27FC236}">
                <a16:creationId xmlns:a16="http://schemas.microsoft.com/office/drawing/2014/main" id="{E05CFDF0-5310-495F-B706-477FE0AF673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4320645"/>
            <a:ext cx="212048" cy="21382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181" name="Text Box 69">
            <a:extLst>
              <a:ext uri="{FF2B5EF4-FFF2-40B4-BE49-F238E27FC236}">
                <a16:creationId xmlns:a16="http://schemas.microsoft.com/office/drawing/2014/main" id="{81345A07-9E1C-4738-AF40-0E445D5440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4320645"/>
            <a:ext cx="212048" cy="21382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182" name="Text Box 70">
            <a:extLst>
              <a:ext uri="{FF2B5EF4-FFF2-40B4-BE49-F238E27FC236}">
                <a16:creationId xmlns:a16="http://schemas.microsoft.com/office/drawing/2014/main" id="{12F0A619-351E-419B-89AF-7D913B852B4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4320645"/>
            <a:ext cx="212048" cy="21382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183" name="Text Box 71">
            <a:extLst>
              <a:ext uri="{FF2B5EF4-FFF2-40B4-BE49-F238E27FC236}">
                <a16:creationId xmlns:a16="http://schemas.microsoft.com/office/drawing/2014/main" id="{2B374F08-B73F-4A91-8C85-2E39AD5F6A5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4320645"/>
            <a:ext cx="212048" cy="21382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184" name="Text Box 72">
            <a:extLst>
              <a:ext uri="{FF2B5EF4-FFF2-40B4-BE49-F238E27FC236}">
                <a16:creationId xmlns:a16="http://schemas.microsoft.com/office/drawing/2014/main" id="{034D60E3-69DD-435E-81B2-07ED723DA6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4320645"/>
            <a:ext cx="212048" cy="21382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185" name="Text Box 73">
            <a:extLst>
              <a:ext uri="{FF2B5EF4-FFF2-40B4-BE49-F238E27FC236}">
                <a16:creationId xmlns:a16="http://schemas.microsoft.com/office/drawing/2014/main" id="{930463E0-D8A8-4B43-B8D3-DCA63823538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4320645"/>
            <a:ext cx="212048" cy="21382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186" name="Text Box 74">
            <a:extLst>
              <a:ext uri="{FF2B5EF4-FFF2-40B4-BE49-F238E27FC236}">
                <a16:creationId xmlns:a16="http://schemas.microsoft.com/office/drawing/2014/main" id="{4B3C1529-5CF3-421F-ACCE-36189345E1E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4320645"/>
            <a:ext cx="212048" cy="21382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187" name="Text Box 75">
            <a:extLst>
              <a:ext uri="{FF2B5EF4-FFF2-40B4-BE49-F238E27FC236}">
                <a16:creationId xmlns:a16="http://schemas.microsoft.com/office/drawing/2014/main" id="{696E5097-5D3A-4ED5-AABC-A13B1A285C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4320645"/>
            <a:ext cx="212048" cy="21382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188" name="Text Box 76">
            <a:extLst>
              <a:ext uri="{FF2B5EF4-FFF2-40B4-BE49-F238E27FC236}">
                <a16:creationId xmlns:a16="http://schemas.microsoft.com/office/drawing/2014/main" id="{0265C910-C3D9-43C3-904B-ED793D6073C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4320645"/>
            <a:ext cx="212048" cy="21382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189" name="Text Box 77">
            <a:extLst>
              <a:ext uri="{FF2B5EF4-FFF2-40B4-BE49-F238E27FC236}">
                <a16:creationId xmlns:a16="http://schemas.microsoft.com/office/drawing/2014/main" id="{738107B8-A361-4F6F-9147-3C99E79FE48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4320645"/>
            <a:ext cx="212048" cy="21382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190" name="Text Box 78">
            <a:extLst>
              <a:ext uri="{FF2B5EF4-FFF2-40B4-BE49-F238E27FC236}">
                <a16:creationId xmlns:a16="http://schemas.microsoft.com/office/drawing/2014/main" id="{A31FC27E-CE81-4BDA-B3BF-EB9A16594D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4320645"/>
            <a:ext cx="212048" cy="21382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191" name="Text Box 79">
            <a:extLst>
              <a:ext uri="{FF2B5EF4-FFF2-40B4-BE49-F238E27FC236}">
                <a16:creationId xmlns:a16="http://schemas.microsoft.com/office/drawing/2014/main" id="{E4FAF371-4EA6-48C0-BBB0-87C0A748BE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4320645"/>
            <a:ext cx="212048" cy="21382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192" name="Text Box 80">
            <a:extLst>
              <a:ext uri="{FF2B5EF4-FFF2-40B4-BE49-F238E27FC236}">
                <a16:creationId xmlns:a16="http://schemas.microsoft.com/office/drawing/2014/main" id="{41C26290-4FFA-4241-BB51-E0255CFAE89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4320645"/>
            <a:ext cx="212048" cy="21382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193" name="Text Box 81">
            <a:extLst>
              <a:ext uri="{FF2B5EF4-FFF2-40B4-BE49-F238E27FC236}">
                <a16:creationId xmlns:a16="http://schemas.microsoft.com/office/drawing/2014/main" id="{B26FB20A-2475-4F2E-9E77-9D6BD448453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4320645"/>
            <a:ext cx="212048" cy="21382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194" name="Text Box 82">
            <a:extLst>
              <a:ext uri="{FF2B5EF4-FFF2-40B4-BE49-F238E27FC236}">
                <a16:creationId xmlns:a16="http://schemas.microsoft.com/office/drawing/2014/main" id="{AE3E2BE8-4952-4B3F-B498-16FAE7DC68D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4320645"/>
            <a:ext cx="212048" cy="21382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195" name="Text Box 83">
            <a:extLst>
              <a:ext uri="{FF2B5EF4-FFF2-40B4-BE49-F238E27FC236}">
                <a16:creationId xmlns:a16="http://schemas.microsoft.com/office/drawing/2014/main" id="{981AAFC9-DB26-46AA-9954-2F7859112E1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4320645"/>
            <a:ext cx="212048" cy="21382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196" name="Text Box 84">
            <a:extLst>
              <a:ext uri="{FF2B5EF4-FFF2-40B4-BE49-F238E27FC236}">
                <a16:creationId xmlns:a16="http://schemas.microsoft.com/office/drawing/2014/main" id="{3DA218B5-3A71-4EC2-9FD1-93BBF282AB1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4320645"/>
            <a:ext cx="212048" cy="21382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197" name="Text Box 85">
            <a:extLst>
              <a:ext uri="{FF2B5EF4-FFF2-40B4-BE49-F238E27FC236}">
                <a16:creationId xmlns:a16="http://schemas.microsoft.com/office/drawing/2014/main" id="{37DD4908-4789-49B8-9A3B-6E7B449EFCF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4320645"/>
            <a:ext cx="212048" cy="21382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198" name="Text Box 86">
            <a:extLst>
              <a:ext uri="{FF2B5EF4-FFF2-40B4-BE49-F238E27FC236}">
                <a16:creationId xmlns:a16="http://schemas.microsoft.com/office/drawing/2014/main" id="{FA172F0D-2B88-4974-A24B-58EFD592E61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4320645"/>
            <a:ext cx="212048" cy="21382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199" name="Text Box 87">
            <a:extLst>
              <a:ext uri="{FF2B5EF4-FFF2-40B4-BE49-F238E27FC236}">
                <a16:creationId xmlns:a16="http://schemas.microsoft.com/office/drawing/2014/main" id="{ACE1586B-F2DE-488E-AE7A-D8EC02A6A14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4320645"/>
            <a:ext cx="212048" cy="21382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200" name="Text Box 88">
            <a:extLst>
              <a:ext uri="{FF2B5EF4-FFF2-40B4-BE49-F238E27FC236}">
                <a16:creationId xmlns:a16="http://schemas.microsoft.com/office/drawing/2014/main" id="{4DC0F2AC-4C8C-4542-BE08-D361256150F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4320645"/>
            <a:ext cx="212048" cy="21382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201" name="Text Box 89">
            <a:extLst>
              <a:ext uri="{FF2B5EF4-FFF2-40B4-BE49-F238E27FC236}">
                <a16:creationId xmlns:a16="http://schemas.microsoft.com/office/drawing/2014/main" id="{BBE43E62-2AF9-455A-8FB4-E69267F713C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4320645"/>
            <a:ext cx="212048" cy="21382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202" name="Text Box 90">
            <a:extLst>
              <a:ext uri="{FF2B5EF4-FFF2-40B4-BE49-F238E27FC236}">
                <a16:creationId xmlns:a16="http://schemas.microsoft.com/office/drawing/2014/main" id="{FCAF38CE-255B-49C2-AF3B-9D5368566D9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4320645"/>
            <a:ext cx="212048" cy="21382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203" name="Text Box 91">
            <a:extLst>
              <a:ext uri="{FF2B5EF4-FFF2-40B4-BE49-F238E27FC236}">
                <a16:creationId xmlns:a16="http://schemas.microsoft.com/office/drawing/2014/main" id="{6D91559D-D696-499C-96EC-C2D751987F4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4320645"/>
            <a:ext cx="212048" cy="21382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204" name="Text Box 92">
            <a:extLst>
              <a:ext uri="{FF2B5EF4-FFF2-40B4-BE49-F238E27FC236}">
                <a16:creationId xmlns:a16="http://schemas.microsoft.com/office/drawing/2014/main" id="{1124ADC8-91ED-4A4F-8E72-56416BF5BF2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4320645"/>
            <a:ext cx="212048" cy="21382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205" name="Text Box 93">
            <a:extLst>
              <a:ext uri="{FF2B5EF4-FFF2-40B4-BE49-F238E27FC236}">
                <a16:creationId xmlns:a16="http://schemas.microsoft.com/office/drawing/2014/main" id="{D34AB46D-4452-41B2-84AB-0574E80764A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4320645"/>
            <a:ext cx="212048" cy="21382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206" name="Text Box 94">
            <a:extLst>
              <a:ext uri="{FF2B5EF4-FFF2-40B4-BE49-F238E27FC236}">
                <a16:creationId xmlns:a16="http://schemas.microsoft.com/office/drawing/2014/main" id="{DF40E125-ABB4-4D09-A62B-44FE040CB61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4320645"/>
            <a:ext cx="212048" cy="21382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207" name="Text Box 95">
            <a:extLst>
              <a:ext uri="{FF2B5EF4-FFF2-40B4-BE49-F238E27FC236}">
                <a16:creationId xmlns:a16="http://schemas.microsoft.com/office/drawing/2014/main" id="{35C86394-633C-41B7-8A1C-C843B5EB3A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4320645"/>
            <a:ext cx="212048" cy="21382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208" name="Text Box 96">
            <a:extLst>
              <a:ext uri="{FF2B5EF4-FFF2-40B4-BE49-F238E27FC236}">
                <a16:creationId xmlns:a16="http://schemas.microsoft.com/office/drawing/2014/main" id="{B01A300A-0658-44F2-B85C-CED32266BB3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4320645"/>
            <a:ext cx="212048" cy="21382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209" name="Text Box 97">
            <a:extLst>
              <a:ext uri="{FF2B5EF4-FFF2-40B4-BE49-F238E27FC236}">
                <a16:creationId xmlns:a16="http://schemas.microsoft.com/office/drawing/2014/main" id="{F36211BB-3C38-4647-8CBA-DD09CEB7D09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4320645"/>
            <a:ext cx="212048" cy="21382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210" name="Text Box 98">
            <a:extLst>
              <a:ext uri="{FF2B5EF4-FFF2-40B4-BE49-F238E27FC236}">
                <a16:creationId xmlns:a16="http://schemas.microsoft.com/office/drawing/2014/main" id="{A12F74D8-A410-4410-8D28-C6866EF971D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4320645"/>
            <a:ext cx="212048" cy="21382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211" name="Text Box 99">
            <a:extLst>
              <a:ext uri="{FF2B5EF4-FFF2-40B4-BE49-F238E27FC236}">
                <a16:creationId xmlns:a16="http://schemas.microsoft.com/office/drawing/2014/main" id="{0C69F1E4-452A-436C-B37B-F7DBE4AF0D0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4320645"/>
            <a:ext cx="212048" cy="21382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212" name="Text Box 100">
            <a:extLst>
              <a:ext uri="{FF2B5EF4-FFF2-40B4-BE49-F238E27FC236}">
                <a16:creationId xmlns:a16="http://schemas.microsoft.com/office/drawing/2014/main" id="{AF9D5473-BEC8-4E48-9017-FA80958AA3A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4320645"/>
            <a:ext cx="212048" cy="21382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213" name="Text Box 101">
            <a:extLst>
              <a:ext uri="{FF2B5EF4-FFF2-40B4-BE49-F238E27FC236}">
                <a16:creationId xmlns:a16="http://schemas.microsoft.com/office/drawing/2014/main" id="{1E726FF3-47DD-40CE-A668-C5F4559743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4320645"/>
            <a:ext cx="212048" cy="21382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214" name="Text Box 102">
            <a:extLst>
              <a:ext uri="{FF2B5EF4-FFF2-40B4-BE49-F238E27FC236}">
                <a16:creationId xmlns:a16="http://schemas.microsoft.com/office/drawing/2014/main" id="{C6BCFFDC-7004-40A9-A553-95F4975FD71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4320645"/>
            <a:ext cx="212048" cy="21382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215" name="Text Box 103">
            <a:extLst>
              <a:ext uri="{FF2B5EF4-FFF2-40B4-BE49-F238E27FC236}">
                <a16:creationId xmlns:a16="http://schemas.microsoft.com/office/drawing/2014/main" id="{B7B40364-9358-4777-B7A1-6038126A77D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4320645"/>
            <a:ext cx="212048" cy="21382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216" name="Text Box 104">
            <a:extLst>
              <a:ext uri="{FF2B5EF4-FFF2-40B4-BE49-F238E27FC236}">
                <a16:creationId xmlns:a16="http://schemas.microsoft.com/office/drawing/2014/main" id="{7754F73B-EFC2-464F-AA2F-DA2655D9ACF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4320645"/>
            <a:ext cx="212048" cy="21382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217" name="Text Box 105">
            <a:extLst>
              <a:ext uri="{FF2B5EF4-FFF2-40B4-BE49-F238E27FC236}">
                <a16:creationId xmlns:a16="http://schemas.microsoft.com/office/drawing/2014/main" id="{A15910E0-6400-4E20-A826-1D9F3938521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4320645"/>
            <a:ext cx="212048" cy="21382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218" name="Text Box 106">
            <a:extLst>
              <a:ext uri="{FF2B5EF4-FFF2-40B4-BE49-F238E27FC236}">
                <a16:creationId xmlns:a16="http://schemas.microsoft.com/office/drawing/2014/main" id="{2BAF8652-4126-4404-ACC8-F245A73233E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4320645"/>
            <a:ext cx="212048" cy="21382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219" name="Text Box 107">
            <a:extLst>
              <a:ext uri="{FF2B5EF4-FFF2-40B4-BE49-F238E27FC236}">
                <a16:creationId xmlns:a16="http://schemas.microsoft.com/office/drawing/2014/main" id="{C002194B-5D65-4EFA-8280-5E7B950A9EC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4320645"/>
            <a:ext cx="212048" cy="21382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220" name="Text Box 108">
            <a:extLst>
              <a:ext uri="{FF2B5EF4-FFF2-40B4-BE49-F238E27FC236}">
                <a16:creationId xmlns:a16="http://schemas.microsoft.com/office/drawing/2014/main" id="{E5288322-7829-4FDB-A34F-1953E215F0B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4320645"/>
            <a:ext cx="212048" cy="21382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221" name="Text Box 109">
            <a:extLst>
              <a:ext uri="{FF2B5EF4-FFF2-40B4-BE49-F238E27FC236}">
                <a16:creationId xmlns:a16="http://schemas.microsoft.com/office/drawing/2014/main" id="{196942C7-BAB7-4B91-8654-4ECDB0C01A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4320645"/>
            <a:ext cx="212048" cy="21382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222" name="Text Box 110">
            <a:extLst>
              <a:ext uri="{FF2B5EF4-FFF2-40B4-BE49-F238E27FC236}">
                <a16:creationId xmlns:a16="http://schemas.microsoft.com/office/drawing/2014/main" id="{BE92B580-D28E-460F-99E9-D17F4EAC654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4320645"/>
            <a:ext cx="212048" cy="21382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223" name="Text Box 111">
            <a:extLst>
              <a:ext uri="{FF2B5EF4-FFF2-40B4-BE49-F238E27FC236}">
                <a16:creationId xmlns:a16="http://schemas.microsoft.com/office/drawing/2014/main" id="{74D0523D-FE8A-49FD-9DAC-F55ACA8186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4320645"/>
            <a:ext cx="212048" cy="21382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224" name="Text Box 112">
            <a:extLst>
              <a:ext uri="{FF2B5EF4-FFF2-40B4-BE49-F238E27FC236}">
                <a16:creationId xmlns:a16="http://schemas.microsoft.com/office/drawing/2014/main" id="{D7C970F6-8401-4D6A-BBF6-6D08007BE9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4320645"/>
            <a:ext cx="212048" cy="21382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225" name="Text Box 113">
            <a:extLst>
              <a:ext uri="{FF2B5EF4-FFF2-40B4-BE49-F238E27FC236}">
                <a16:creationId xmlns:a16="http://schemas.microsoft.com/office/drawing/2014/main" id="{D27F128F-21E4-466D-8467-E44EC5C97A1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4320645"/>
            <a:ext cx="212048" cy="21382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226" name="Text Box 116">
            <a:extLst>
              <a:ext uri="{FF2B5EF4-FFF2-40B4-BE49-F238E27FC236}">
                <a16:creationId xmlns:a16="http://schemas.microsoft.com/office/drawing/2014/main" id="{4632839D-5F18-4DDA-A793-EB54C7C781B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4320645"/>
            <a:ext cx="212048" cy="21382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227" name="Text Box 117">
            <a:extLst>
              <a:ext uri="{FF2B5EF4-FFF2-40B4-BE49-F238E27FC236}">
                <a16:creationId xmlns:a16="http://schemas.microsoft.com/office/drawing/2014/main" id="{E5F3868C-E88E-47A9-B12E-876DB63BA77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4320645"/>
            <a:ext cx="212048" cy="21382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228" name="Text Box 118">
            <a:extLst>
              <a:ext uri="{FF2B5EF4-FFF2-40B4-BE49-F238E27FC236}">
                <a16:creationId xmlns:a16="http://schemas.microsoft.com/office/drawing/2014/main" id="{1966F4CD-F1C3-4ECA-A286-09950D60E1D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4320645"/>
            <a:ext cx="212048" cy="21382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229" name="Text Box 119">
            <a:extLst>
              <a:ext uri="{FF2B5EF4-FFF2-40B4-BE49-F238E27FC236}">
                <a16:creationId xmlns:a16="http://schemas.microsoft.com/office/drawing/2014/main" id="{5BECB628-6B25-47D1-9EC9-97A12D58500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4320645"/>
            <a:ext cx="212048" cy="21382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230" name="Text Box 120">
            <a:extLst>
              <a:ext uri="{FF2B5EF4-FFF2-40B4-BE49-F238E27FC236}">
                <a16:creationId xmlns:a16="http://schemas.microsoft.com/office/drawing/2014/main" id="{AD45FCEA-1B7B-4BED-AF54-245ABEDE872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4320645"/>
            <a:ext cx="212048" cy="21382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231" name="Text Box 121">
            <a:extLst>
              <a:ext uri="{FF2B5EF4-FFF2-40B4-BE49-F238E27FC236}">
                <a16:creationId xmlns:a16="http://schemas.microsoft.com/office/drawing/2014/main" id="{297658DA-9486-4960-A318-3B190F33E14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4320645"/>
            <a:ext cx="212048" cy="21382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232" name="Text Box 122">
            <a:extLst>
              <a:ext uri="{FF2B5EF4-FFF2-40B4-BE49-F238E27FC236}">
                <a16:creationId xmlns:a16="http://schemas.microsoft.com/office/drawing/2014/main" id="{A26D27EB-FDCA-440C-87C1-EA723AE3698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4320645"/>
            <a:ext cx="212048" cy="21382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233" name="Text Box 123">
            <a:extLst>
              <a:ext uri="{FF2B5EF4-FFF2-40B4-BE49-F238E27FC236}">
                <a16:creationId xmlns:a16="http://schemas.microsoft.com/office/drawing/2014/main" id="{0BAF82B6-73BA-4B70-B797-A591FAB5940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4320645"/>
            <a:ext cx="212048" cy="21382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234" name="Text Box 124">
            <a:extLst>
              <a:ext uri="{FF2B5EF4-FFF2-40B4-BE49-F238E27FC236}">
                <a16:creationId xmlns:a16="http://schemas.microsoft.com/office/drawing/2014/main" id="{FDC47E22-F82A-43B6-9E11-A45F6E02A30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4320645"/>
            <a:ext cx="212048" cy="21382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235" name="Text Box 125">
            <a:extLst>
              <a:ext uri="{FF2B5EF4-FFF2-40B4-BE49-F238E27FC236}">
                <a16:creationId xmlns:a16="http://schemas.microsoft.com/office/drawing/2014/main" id="{BD2E44BD-3CB7-4A8C-8AA0-B91CF180488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4320645"/>
            <a:ext cx="212048" cy="21382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236" name="Text Box 126">
            <a:extLst>
              <a:ext uri="{FF2B5EF4-FFF2-40B4-BE49-F238E27FC236}">
                <a16:creationId xmlns:a16="http://schemas.microsoft.com/office/drawing/2014/main" id="{0FF1C3C9-D5F3-4E64-A410-34C3FA1D450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4320645"/>
            <a:ext cx="212048" cy="21382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237" name="Text Box 127">
            <a:extLst>
              <a:ext uri="{FF2B5EF4-FFF2-40B4-BE49-F238E27FC236}">
                <a16:creationId xmlns:a16="http://schemas.microsoft.com/office/drawing/2014/main" id="{4C43CAF4-4C6A-4562-A155-A3617090968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4320645"/>
            <a:ext cx="212048" cy="21382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238" name="Text Box 128">
            <a:extLst>
              <a:ext uri="{FF2B5EF4-FFF2-40B4-BE49-F238E27FC236}">
                <a16:creationId xmlns:a16="http://schemas.microsoft.com/office/drawing/2014/main" id="{092F2ACA-54E3-411D-9348-721BA13B137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4320645"/>
            <a:ext cx="212048" cy="21382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239" name="Text Box 129">
            <a:extLst>
              <a:ext uri="{FF2B5EF4-FFF2-40B4-BE49-F238E27FC236}">
                <a16:creationId xmlns:a16="http://schemas.microsoft.com/office/drawing/2014/main" id="{37623919-8F94-48A0-A059-734BCF39B95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4320645"/>
            <a:ext cx="212048" cy="21382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240" name="Text Box 130">
            <a:extLst>
              <a:ext uri="{FF2B5EF4-FFF2-40B4-BE49-F238E27FC236}">
                <a16:creationId xmlns:a16="http://schemas.microsoft.com/office/drawing/2014/main" id="{05448FC4-9C52-4C6F-88EC-2201E69F9F0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4320645"/>
            <a:ext cx="212048" cy="21382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241" name="Text Box 131">
            <a:extLst>
              <a:ext uri="{FF2B5EF4-FFF2-40B4-BE49-F238E27FC236}">
                <a16:creationId xmlns:a16="http://schemas.microsoft.com/office/drawing/2014/main" id="{6AF4CC0E-7396-45CE-B8CD-D2EEE11FD5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8113" y="4320645"/>
            <a:ext cx="212048" cy="21382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242" name="Text Box 1">
            <a:extLst>
              <a:ext uri="{FF2B5EF4-FFF2-40B4-BE49-F238E27FC236}">
                <a16:creationId xmlns:a16="http://schemas.microsoft.com/office/drawing/2014/main" id="{45F93277-89B5-4466-BE37-6E786FD89B7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222982" y="3386940"/>
            <a:ext cx="235610" cy="1311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4482517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280</TotalTime>
  <Words>755</Words>
  <Application>Microsoft Office PowerPoint</Application>
  <PresentationFormat>Произвольный</PresentationFormat>
  <Paragraphs>616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Calibri</vt:lpstr>
      <vt:lpstr>Arial</vt:lpstr>
      <vt:lpstr>Times New Roman</vt:lpstr>
      <vt:lpstr>Office Theme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Business</dc:title>
  <dc:creator>User</dc:creator>
  <cp:lastModifiedBy>BeDesign</cp:lastModifiedBy>
  <cp:revision>40</cp:revision>
  <dcterms:created xsi:type="dcterms:W3CDTF">2006-08-16T00:00:00Z</dcterms:created>
  <dcterms:modified xsi:type="dcterms:W3CDTF">2025-07-23T05:54:34Z</dcterms:modified>
  <dc:identifier>DAF592Vds-E</dc:identifier>
</cp:coreProperties>
</file>