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77" r:id="rId2"/>
    <p:sldId id="278" r:id="rId3"/>
  </p:sldIdLst>
  <p:sldSz cx="18288000" cy="102870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2" d="100"/>
          <a:sy n="72" d="100"/>
        </p:scale>
        <p:origin x="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svg"/><Relationship Id="rId4" Type="http://schemas.openxmlformats.org/officeDocument/2006/relationships/image" Target="../media/image19.svg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svg"/><Relationship Id="rId4" Type="http://schemas.openxmlformats.org/officeDocument/2006/relationships/image" Target="../media/image1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5D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/>
          <p:nvPr/>
        </p:nvSpPr>
        <p:spPr>
          <a:xfrm>
            <a:off x="14375486" y="3803840"/>
            <a:ext cx="10196686" cy="10196686"/>
          </a:xfrm>
          <a:custGeom>
            <a:avLst/>
            <a:gdLst/>
            <a:ahLst/>
            <a:cxnLst/>
            <a:rect l="l" t="t" r="r" b="b"/>
            <a:pathLst>
              <a:path w="10196686" h="10196686">
                <a:moveTo>
                  <a:pt x="0" y="0"/>
                </a:moveTo>
                <a:lnTo>
                  <a:pt x="10196685" y="0"/>
                </a:lnTo>
                <a:lnTo>
                  <a:pt x="10196685" y="10196686"/>
                </a:lnTo>
                <a:lnTo>
                  <a:pt x="0" y="101966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29000"/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a:blipFill>
        </p:spPr>
      </p:sp>
      <p:sp>
        <p:nvSpPr>
          <p:cNvPr id="8" name="Freeform 8"/>
          <p:cNvSpPr/>
          <p:nvPr/>
        </p:nvSpPr>
        <p:spPr>
          <a:xfrm>
            <a:off x="13872057" y="-4878330"/>
            <a:ext cx="8414387" cy="8414387"/>
          </a:xfrm>
          <a:custGeom>
            <a:avLst/>
            <a:gdLst/>
            <a:ahLst/>
            <a:cxnLst/>
            <a:rect l="l" t="t" r="r" b="b"/>
            <a:pathLst>
              <a:path w="8414387" h="8414387">
                <a:moveTo>
                  <a:pt x="0" y="0"/>
                </a:moveTo>
                <a:lnTo>
                  <a:pt x="8414387" y="0"/>
                </a:lnTo>
                <a:lnTo>
                  <a:pt x="8414387" y="8414387"/>
                </a:lnTo>
                <a:lnTo>
                  <a:pt x="0" y="8414387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alphaModFix amt="29000"/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10" name="Text Box 5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6DFE84E-49FD-4B47-9797-0B87D06C8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Text Box 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2BA4F05-526F-4082-B42C-8EED3554A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 Box 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AC11C16-DB03-4990-9A86-AC72C8D42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Text Box 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CABBD1-03DD-40D7-B60E-714E4B460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Text Box 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A171188-7725-4CB3-B0C4-223CE3B71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Text Box 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8F6308D-6383-47CB-A929-70D2353F4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Text Box 5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D5264F5-B75B-4E5A-83BE-E87949325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" name="Text Box 5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4AD8DF2-061A-4E71-92C2-FB7B4FA44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" name="Text Box 5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5C6F92A-6F51-4CB3-A95A-5AC33553F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" name="Text Box 5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407B407-5564-4B1D-AA4F-1D97D226D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" name="Text Box 6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B7285BB-2B69-4359-8595-E9043364D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" name="Text Box 6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507C772-80CC-40B6-9BC8-79FAD7824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" name="Text Box 6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01AD250-6179-46B4-BAD8-C2450B465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" name="Text Box 6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78E7F86-018E-4B97-BF75-579C9FCC2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" name="Text Box 6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1788B21-6D3E-40BC-A671-10179F5F4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Text Box 6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0B25D0D-6D2C-4167-8BC6-1D19E4DF9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" name="Text Box 6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8388811-96B2-4978-BA1A-DF7B1287F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" name="Text Box 6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5DB2847-0C83-41F9-BCDB-A2FB270E4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" name="Text Box 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05CFDF0-5310-495F-B706-477FE0AF6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" name="Text Box 6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1345A07-9E1C-4738-AF40-0E445D544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" name="Text Box 7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2F0A619-351E-419B-89AF-7D913B85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" name="Text Box 7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374F08-B73F-4A91-8C85-2E39AD5F6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" name="Text Box 7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4D60E3-69DD-435E-81B2-07ED723DA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" name="Text Box 7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0463E0-D8A8-4B43-B8D3-DCA638235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" name="Text Box 7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B3C1529-5CF3-421F-ACCE-36189345E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" name="Text Box 7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96E5097-5D3A-4ED5-AABC-A13B1A285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" name="Text Box 7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65C910-C3D9-43C3-904B-ED793D607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" name="Text Box 7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38107B8-A361-4F6F-9147-3C99E79FE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" name="Text Box 7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31FC27E-CE81-4BDA-B3BF-EB9A16594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" name="Text Box 7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4FAF371-4EA6-48C0-BBB0-87C0A748B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" name="Text Box 8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1C26290-4FFA-4241-BB51-E0255CFAE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" name="Text Box 8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26FB20A-2475-4F2E-9E77-9D6BD4484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" name="Text Box 8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E3E2BE8-4952-4B3F-B498-16FAE7DC6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" name="Text Box 8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81AAFC9-DB26-46AA-9954-2F7859112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" name="Text Box 8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DA218B5-3A71-4EC2-9FD1-93BBF282A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" name="Text Box 8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7DD4908-4789-49B8-9A3B-6E7B449EF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" name="Text Box 8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A172F0D-2B88-4974-A24B-58EFD592E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" name="Text Box 8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CE1586B-F2DE-488E-AE7A-D8EC02A6A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" name="Text Box 8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DC0F2AC-4C8C-4542-BE08-D36125615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" name="Text Box 8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BE43E62-2AF9-455A-8FB4-E69267F71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" name="Text Box 9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CAF38CE-255B-49C2-AF3B-9D5368566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" name="Text Box 9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D91559D-D696-499C-96EC-C2D751987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" name="Text Box 9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124ADC8-91ED-4A4F-8E72-56416BF5B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" name="Text Box 9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34AB46D-4452-41B2-84AB-0574E8076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" name="Text Box 9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F40E125-ABB4-4D09-A62B-44FE040CB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" name="Text Box 9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5C86394-633C-41B7-8A1C-C843B5EB3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" name="Text Box 9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01A300A-0658-44F2-B85C-CED32266B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" name="Text Box 9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36211BB-3C38-4647-8CBA-DD09CEB7D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" name="Text Box 9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2F74D8-A410-4410-8D28-C6866EF97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" name="Text Box 9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C69F1E4-452A-436C-B37B-F7DBE4AF0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" name="Text Box 10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F9D5473-BEC8-4E48-9017-FA80958AA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" name="Text Box 10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E726FF3-47DD-40CE-A668-C5F455974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3" name="Text Box 10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6BCFFDC-7004-40A9-A553-95F4975FD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4" name="Text Box 10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7B40364-9358-4777-B7A1-6038126A7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" name="Text Box 10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54F73B-EFC2-464F-AA2F-DA2655D9A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" name="Text Box 10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5910E0-6400-4E20-A826-1D9F39385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" name="Text Box 10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AF8652-4126-4404-ACC8-F245A7323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" name="Text Box 10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002194B-5D65-4EFA-8280-5E7B950A9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" name="Text Box 10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5288322-7829-4FDB-A34F-1953E215F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" name="Text Box 1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6942C7-BAB7-4B91-8654-4ECDB0C01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" name="Text Box 1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92B580-D28E-460F-99E9-D17F4EAC6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" name="Text Box 1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4D0523D-FE8A-49FD-9DAC-F55ACA818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" name="Text Box 11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7C970F6-8401-4D6A-BBF6-6D08007BE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4" name="Text Box 1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27F128F-21E4-466D-8467-E44EC5C97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" name="Text Box 11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632839D-5F18-4DDA-A793-EB54C7C78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6" name="Text Box 1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5F3868C-E88E-47A9-B12E-876DB63BA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7" name="Text Box 1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66F4CD-F1C3-4ECA-A286-09950D60E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8" name="Text Box 1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BECB628-6B25-47D1-9EC9-97A12D585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9" name="Text Box 1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D45FCEA-1B7B-4BED-AF54-245ABEDE8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" name="Text Box 1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97658DA-9486-4960-A318-3B190F33E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" name="Text Box 1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26D27EB-FDCA-440C-87C1-EA723AE36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" name="Text Box 1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BAF82B6-73BA-4B70-B797-A591FAB59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3" name="Text Box 1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DC47E22-F82A-43B6-9E11-A45F6E02A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4" name="Text Box 12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D2E44BD-3CB7-4A8C-8AA0-B91CF1804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5" name="Text Box 12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FF1C3C9-D5F3-4E64-A410-34C3FA1D4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6" name="Text Box 12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C43CAF4-4C6A-4562-A155-A36170909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7" name="Text Box 12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92F2ACA-54E3-411D-9348-721BA13B1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8" name="Text Box 12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7623919-8F94-48A0-A059-734BCF39B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" name="Text Box 13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5448FC4-9C52-4C6F-88EC-2201E69F9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0" name="Text Box 13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AF4CC0E-7396-45CE-B8CD-D2EEE11FD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1" name="Text Box 13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4F81A45-DC83-4B9B-A4FD-CC3550C36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" name="Text Box 13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C56A428-47D9-4A38-85DC-0E304C130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" name="Text Box 13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BD5D992-FC39-453E-93E6-F581A7AE6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" name="Text Box 13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F9CEC4E-4061-4423-A235-81F962CEC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5" name="Text Box 13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9A71C20-3CFF-44A5-B381-B09FB9D5D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" name="Text Box 13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A7753E-66E7-4C09-AF30-03B2206D7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7" name="Text Box 13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120A4D-A460-4C6F-8DD1-47BD9516B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" name="Text Box 13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D81EE39-2EAA-4017-B1BA-D3782812F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9" name="Text Box 128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453C38D-6FF3-4D0C-A63F-A60614B6F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0" name="Text Box 128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A696189-2B41-43C8-B923-5D6D25475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" name="Text Box 128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2D03041-6E5F-4CED-93EE-C3FFAB0D9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" name="Text Box 128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64F0BA0-879A-40DE-B01B-8D7EB0EBD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" name="Text Box 128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EC20301-BD6A-4814-B4D5-2777FEEB0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" name="Text Box 129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ED2000A-D72A-4D51-8A2B-958131919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" name="Text Box 129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5CA1517-3D5D-4D1A-A275-9CD07865D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" name="Text Box 129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8910197-FB3A-4EA5-A021-50B713104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7" name="Text Box 129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CA291F6-4151-4581-B0A3-40E9304CF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8" name="Text Box 129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F2DDD9-195E-4742-AD27-18966C54A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" name="Text Box 129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3CD1D9D-389A-410A-8D7E-4E93867B1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0" name="Text Box 129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1D47269-B2AC-4DCE-B5BF-BF1CD776A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1" name="Text Box 13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9C61A16-0E43-4881-B117-EA3078DDF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" name="Text Box 13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8CF7201-B79D-4AEA-AD21-2CC67BA96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" name="Text Box 13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B84D505-16BA-4A7F-B1C1-A0FFF5445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" name="Text Box 131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C713BC4-3EED-4A15-9326-0C12E86AD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5" name="Text Box 13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9B35AA5-A639-454A-8E1F-0F5B72FEE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" name="Text Box 131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125B930-7C1D-4664-BE43-D27B1B90A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" name="Text Box 131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C56B700-B714-46DB-8FF6-1011CB88F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8" name="Text Box 131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1B0577A-4731-4052-B533-A2675BBE5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" name="Text Box 13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6AA5B63-17B6-45D8-875C-2B41FF973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0" name="Text Box 13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BF301E4-877A-4DE4-8FBB-9019514B6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" name="Text Box 13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93C7A5C-487E-45BD-9DDD-EE4ACBC73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" name="Text Box 13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19842FC-BDC6-4137-B63A-7D6E24F6B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" name="Text Box 13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76F2F94-4228-4C24-AF5D-8D103611D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4" name="Text Box 13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CD8351D-427F-4A6E-B548-24AFFF61A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5" name="Text Box 13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BD06CF2-4DB2-4258-B7C9-945394C6E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6" name="Text Box 13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B83D98C-433D-4533-B1F8-097334CAA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7" name="Text Box 132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DE6F55F-669C-4E9D-BA65-337BBBC17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8" name="Text Box 132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DEC6A39-5E40-4DB0-B030-AEFEEEFC8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9" name="Text Box 132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48A23C5-D38E-4FE8-83EF-379DDDA54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0" name="Text Box 132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D04F10E-1F02-4309-B1EE-15D4D6783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1" name="Text Box 132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D53F132-7308-4560-BA2D-B915B7FD9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2" name="Text Box 133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CA72044-7B5F-49FB-8806-79D0115A3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" name="Text Box 133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D288F89-6F9A-4E18-BA94-796B79306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4" name="Text Box 133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0F1C0F7-185C-4D27-9E03-5D9E0463D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5" name="Text Box 134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A8AF50F-22EF-4371-A371-6B8E3EB2E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6" name="Text Box 134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D2143A0-DF78-4AD9-BEDD-AB20EEB93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7" name="Text Box 134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6573F31-DAFB-415E-A7C5-E8F72EC34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" name="Text Box 134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21A8D1A-2C23-4F3E-B87A-83BDB7F56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9" name="Text Box 134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E8D8CEE-4B86-47A0-B23C-B5E559604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0" name="Text Box 135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F981237-235C-4ADD-A62E-823563B63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1" name="Text Box 13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6A9C602-AFA5-4759-9099-5C26CAECA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2" name="Text Box 13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A4E9E74-709E-41BD-B28C-4C66D31B9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" name="Text Box 13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0B59E98-33FC-4C5F-B339-323510D4A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4" name="Text Box 13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F239E62-04CA-4B1B-A62A-CD7A2145F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5" name="Text Box 13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154E11B-EE06-42FA-87A3-CF9071697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6" name="Text Box 135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0947170-E5EF-47AC-9AAA-D53F0B66A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7" name="Text Box 135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FEDB3E2-3FED-4240-9A6A-60243E345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8" name="Text Box 135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FDA448F-32FA-46E6-B855-262088BBB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9" name="Text Box 135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8CBC5CD-1A6B-4FDC-8942-64BF2FC3D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0" name="Text Box 136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8C0A480-CC45-4AEA-B5DA-67B57D13F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1" name="Text Box 136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0A667B1-2BA5-4658-BD80-31A420CF1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2" name="Text Box 136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6D6917B-85CB-4A28-82D9-93748B3E1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" name="Text Box 136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8F19C7-F848-439D-9A22-516EC4029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" name="Text Box 136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7CFE456-7552-4358-BC1C-2FB0A888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5" name="Text Box 136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FB6BF21-A236-4C37-9663-63DEF81C4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6" name="Text Box 136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1E2D603-967A-4A09-AE85-C78ED1B56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7" name="Text Box 136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9CB8E35-C973-4F21-9AA5-50B3B3B08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8" name="Text Box 13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1EE7591-8AC6-4588-BD55-DF7F6AB78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9" name="Text Box 138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94EC36E-81B3-43D2-BDF4-D510039E3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0" name="Text Box 138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7FA9BCC-5242-4B93-ACA4-5AA460F88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1" name="Text Box 138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E3DADB9-007A-40DB-87D4-A5D7F3CE1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2" name="Text Box 138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3109A4E-F5D5-4F7D-88AC-ECEF1075E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" name="Text Box 138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789BE4F-788E-493B-B1C9-472E8F00C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" name="Text Box 138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8F4F234-7897-4EBB-A99B-E166ED939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5" name="Text Box 138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86C0A75-85B6-4103-8825-E6DC351C2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6" name="Text Box 138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D91170C-E64D-4D21-9358-F3BFF6B7F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7" name="Text Box 138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00067F4-F600-46DE-B560-C548569CF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8" name="Text Box 139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9693D55-6A49-4527-9D09-5B35012B4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9" name="Text Box 139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CBDF045-0BDD-4AED-9315-FBCED988E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0" name="Text Box 139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B9163FE-117F-4432-A345-1F646D0A5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1" name="Text Box 139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A5D9117-49CA-4704-AB38-94E11B262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2" name="Text Box 139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C682805-C71C-4B10-AEA5-B03B55068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3" name="Text Box 139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1D96284-CB93-45D8-A5AC-2444E7AAC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" name="Text Box 139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C0B33AB-8559-4F4C-9F12-A29856E4C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5" name="Text Box 139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A207B48-DC48-4FEA-BC53-EC5AB55B5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6" name="Text Box 139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6F25EEB-9918-472B-9695-2FB7338FE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7" name="Text Box 139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0737FDD-6396-4912-9A83-8DF5550BB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8" name="Text Box 140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C8909CE-9762-4DBA-823F-F23561D15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9" name="Text Box 140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94244CD-91C4-427D-84FD-4635866DA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0" name="Text Box 140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B2E3D9D-A6B5-4378-A637-FD34F3D37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1" name="Text Box 140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6F18A01-F779-4C9C-8127-CB0774C68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2" name="Text Box 140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2B3A96B-1486-4C68-80E9-78B69B355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3" name="Text Box 14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70D6BF8-F249-47EC-A361-B2F8C1EAE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" name="Text Box 14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07FB9F0-CFC8-4B2F-9BBF-0FE3E901A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5" name="Text Box 14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F732D24-377F-4972-B97D-1727F5CEF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6" name="Text Box 14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FC27196-DCA5-49DA-A46B-CE8604326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7" name="Text Box 14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14C09A9-8F56-4BF8-A38D-0D3ECB66F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8" name="Text Box 14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C50540F-27D4-4E28-BBD2-FBDECB0BC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9" name="Text Box 14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6159C32-3957-4B50-91F8-FDE78BC62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0" name="Text Box 14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FF7C58A-4640-4136-96A1-D4C279E41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1" name="Text Box 142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0870590-49C4-4122-AE87-262D36311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2" name="Text Box 142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745AC33-640A-4DCA-B00F-3D4F2ECEA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3" name="Text Box 142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CBD9570-BB9B-4E83-B4F3-D3A2B4D68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" name="Text Box 142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6279A02-75CF-49AD-A5E1-C6C3D5F73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" name="Text Box 142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52187EC-57C8-4DF0-B8B6-62BA16654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" name="Text Box 143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E922AF0-3023-46CA-9945-8475345E0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7" name="Text Box 143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492B865-40B8-4690-9354-17B90DE68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8" name="Text Box 143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D2B3ECB-DD60-4CF6-84BA-E9A33B873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9" name="Text Box 143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752F999-9660-4F3A-9DB6-8714AF92E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0" name="Text Box 143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826ED53-4444-43E2-991A-5139A6D61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1" name="Text Box 143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CC10194-1DBD-4282-8A9B-9037B8A97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2" name="Text Box 143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1FC83B0-88C8-494F-94A1-0A91343C1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3" name="Text Box 143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393C74E-4EE9-4DDF-A3B1-68BAE9D02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" name="Text Box 143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CA0B606-DC33-4E8E-9C7A-B4AAA9499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" name="Text Box 143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6A81F92-79B8-4066-A810-FAEEEE068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" name="Text Box 144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EA53E2-F65A-4ECF-A307-C83304158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" name="Text Box 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CE11395-D984-46AD-B521-5C130071C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" name="Text Box 1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A0BDF6B-1C1B-4794-9D7C-3F8479199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9" name="Text Box 1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C0DA476-5200-4220-940B-6E95687E1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0" name="Text Box 1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E46BC7A-7E31-4355-8CA6-B8CDF4B4B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1" name="Text Box 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FA4D1C6-0CA2-4E19-915B-1ECA93B6B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2" name="Text Box 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2F71219-EEE8-4A15-8182-DBCD936F8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3" name="Text Box 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32A5F38-2C40-4730-943B-A92E463D9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4" name="Text Box 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D14151C-458D-44A0-A9EA-C1C290DFB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" name="Text Box 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BEBEAF3-EE38-4FB4-AB04-6E4148ACA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6" name="Text Box 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7B22B36-D256-4CCB-A931-34EEC0C1E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7" name="Text Box 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7983CF0-6DE1-4684-881E-1F3DB1E29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8" name="Text Box 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DE9E121-CA82-4724-89B9-845A6F3E1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9" name="Text Box 1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45D85B5-417A-4B78-927B-18204963C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0" name="Text Box 1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E9F1700-BE1A-4A0C-8BC1-89E3EBD8A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1" name="Text Box 1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86643FF-3A69-4DD7-82EE-E046C3FBC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2" name="Text Box 11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F9FD227-9A4E-469D-9236-12446D892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3" name="Text Box 1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D83D119-C5AC-486E-919D-B2E36BE83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4" name="Text Box 11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EA68AED-C892-4E53-A705-7FF11799F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" name="Text Box 11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8BBF1E2-2C74-47D6-BCB1-AFE180DD8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6" name="Text Box 11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72CC9FD-0293-4449-887D-D90F6ABE6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7" name="Text Box 1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ED9395E-DEE2-4F7C-B76B-2C74CC5F6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8" name="Text Box 1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618B5F0-F0CB-4159-8A9B-C7AF3CE67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9" name="Text Box 1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734509E-E37B-4782-978C-F8EC9128C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0" name="Text Box 1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ADF2E9B-17DD-4E6C-83DD-BFD38BF27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1" name="Text Box 1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47E1388-3B48-47C0-8FB1-3AFAFFA3E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2" name="Text Box 1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DCFACA9-BCFE-4CCB-A5E4-41D68428A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3" name="Text Box 1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2EB4EFC-ADAC-45D7-8803-DA071CC4E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4" name="Text Box 1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EECB254-3B54-40B4-B5DB-40634CF8B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" name="Text Box 12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E72592-AC1E-4F2D-8917-50995FE4F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6" name="Text Box 12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CA3F8EC-FA67-4BD1-99E1-9E3A0DD8E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7" name="Text Box 12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0B6B167-3EC4-4F12-A343-78A0B55DC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8" name="Text Box 12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7BF8B70-784C-43DE-B251-87339E724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9" name="Text Box 12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2C2305E-0A70-4B21-AFD2-4F0ED4B80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0" name="Text Box 13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E2FFBCF-1C00-4E6B-B77F-73CFE4CAA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1" name="Text Box 13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10B8A09-57ED-4B05-9934-621AC3A77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2" name="Text Box 13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1BE52B8-92BE-409A-88F8-4A7E42B1F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3" name="Text Box 14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2D3F1B5-25F4-4833-A21B-547614181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4" name="Text Box 14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A0D9ABA-1B40-4EB6-9788-B53CBA2A7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" name="Text Box 14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50B3A11-B18B-4A1E-A42B-2485BB8BD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" name="Text Box 14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23C6278-9160-48D7-ADCC-E6453FCC4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7" name="Text Box 14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512B38C-CF51-4B2E-9D2D-F83E17D74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8" name="Text Box 15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DEB24A6-8664-4DD9-A533-DA526383C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9" name="Text Box 1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445DA1D-2D7A-40F6-B464-8F02BA262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0" name="Text Box 1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EC2EEEA-F104-4A10-8E50-D5BD5851D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" name="Text Box 1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F8EDF2B-5F5B-41A8-B3F7-D8E25C525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2" name="Text Box 1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BB7F9E6-9109-4C6C-9402-D446978F5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3" name="Text Box 1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4AC7EA2-9961-46A7-BED6-4953DB618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4" name="Text Box 15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25CC91F-C63E-42A5-8057-69EAA7671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5" name="Text Box 15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5FAD854-7452-421F-910C-D303CB674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" name="Text Box 15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D1101A3-8F22-4C43-A8B7-1D96090EF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7" name="Text Box 15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AD1D9EE-6032-4775-8602-697870078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8" name="Text Box 16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29ACCF4-B4D7-4AAD-8143-E92EBB7B6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9" name="Text Box 16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136BC0C-AB03-4DEC-85E2-D81EC290A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0" name="Text Box 16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D6F24F5-64FE-46D1-8605-775FD2023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1" name="Text Box 16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FF4E997-DE8A-4BA2-80A4-F9DF50A2A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2" name="Text Box 16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7E0F50C-9062-4D02-9033-4318213EB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3" name="Text Box 16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6ACB8FF-F563-48E9-B9A7-02444C19B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4" name="Text Box 16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6CF2C8C-BD3D-479C-B6C2-AFE360FF6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5" name="Text Box 16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B74116B-79E4-47EF-8CCF-FED1DC554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" name="Text Box 1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752A25C-45A4-4EE3-B3D5-1395C86B4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7" name="Text Box 128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DCE885D-4D91-4666-9ADD-65CF92A7E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8" name="Text Box 128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74B3D1C-47BF-412E-9D03-CE8E2A017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9" name="Text Box 128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8FAA215-239F-44F2-8171-19C00D323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0" name="Text Box 128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B70D6B9-47BF-4F10-98B9-0A3464BAB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1" name="Text Box 128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E208F02-72B1-4F5C-A8ED-2D37F612D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2" name="Text Box 129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42FEF1B-66F2-464A-8CDB-A1124BAAB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3" name="Text Box 129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F0A0EFA-C7AC-4A39-A97B-5A2697C83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4" name="Text Box 129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C541AE5-00D9-44F4-8F8A-22A17D982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5" name="Text Box 129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C629AF0-3C4F-4DD6-AAC5-3B4978CA0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" name="Text Box 129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257322-DC77-466A-93D5-52FFDBFA6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7" name="Text Box 129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F27A954-4650-4BF5-8D56-7CCBD275D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8" name="Text Box 129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AB3FA6D-83A7-44C0-8C64-351C5200C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9" name="Text Box 13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C89B186-7775-4AA8-8DDA-BA6E8EBE7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0" name="Text Box 13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2D35823-132A-411A-8F36-6D41DF076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1" name="Text Box 13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554CF1B-750E-46C7-911D-8781FC06E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2" name="Text Box 131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0691925-219A-4D06-B7B8-95ADF1EF7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3" name="Text Box 13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4302946-931B-4DBF-A9F2-D160D5E41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4" name="Text Box 131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BE2BFF0-CD5C-4E5E-BAE9-FBA766633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" name="Text Box 131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4FCEE67-2048-49FF-8EC0-C4B48E349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" name="Text Box 131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CFBAA5C-07B1-46AD-85FD-C3F516D3B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" name="Text Box 13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1E9D747-85E9-4EB8-BB9D-4AD627DC9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8" name="Text Box 13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B4910B2-5996-4364-8D8E-3C7F2F4FA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9" name="Text Box 13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396E76C-3351-46B4-BB6D-B6134A81A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0" name="Text Box 13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861430D-D099-4796-9568-C340A6A0D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1" name="Text Box 13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E19D089-6261-4542-BFB2-18A231063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2" name="Text Box 13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0D2C0C5-CA90-4D8D-A86B-655D99FE6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3" name="Text Box 13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B7EDF57-7774-4FCB-87B2-6D82774FB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4" name="Text Box 13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90DA6A5-25DF-4E8B-AC45-9A8519EE2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5" name="Text Box 132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96BDEE0-A518-4917-99B4-F3093D544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6" name="Text Box 132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0D6890C-61F8-40B4-B3FB-96263BDA1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" name="Text Box 132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23E3033-5A40-4033-8E91-46A77DC28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8" name="Text Box 132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96538F9-BCFA-44B8-BBC2-7ED380F4A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9" name="Text Box 132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E64FCAB-1E0A-4AFC-8C4F-814812832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0" name="Text Box 133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3BDA73A-1995-4E61-BB0D-ED47FBFE4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1" name="Text Box 133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D286ED-A0FD-4765-B351-5BBB4738B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2" name="Text Box 133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6F733A-23F4-431E-A075-1201752A3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3" name="Text Box 134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B2CC1E2-8268-4931-96C1-41773A295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4" name="Text Box 134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DF54AC3-2D79-4200-B9DF-98862582C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5" name="Text Box 134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D4AB089-5C51-4364-ABF8-6547B94BC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6" name="Text Box 134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5B09371-DF2E-4159-90C4-6B07DE182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" name="Text Box 134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0E59E30-5138-463C-80F8-5211D4164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" name="Text Box 135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ACDE365-9A71-4E13-B1A9-BF82D3549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" name="Text Box 13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1427E1D-ED2A-49FC-B87D-011F83A06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" name="Text Box 13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01CC440-6FC6-4A39-97FC-F543FD446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" name="Text Box 13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317A5DE-111C-4AC6-A8BE-F000D9D78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" name="Text Box 13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679089A-E95E-4853-BD7C-2D99FD2E6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3" name="Text Box 13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F77CFD1-FCBE-40AE-8AE7-A1C54AD9E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4" name="Text Box 135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CEEF8D0-45B2-43ED-BD33-9789C4633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" name="Text Box 135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5C4237D-28FF-496C-B15E-E3FF2C187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6" name="Text Box 135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0BF7ECE-9C21-4AF2-835C-CE550824B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" name="Text Box 135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234C100-936D-4284-9DF4-130ADA0DA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8" name="Text Box 136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E82F325-0290-4428-B2C4-CD5F0E188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9" name="Text Box 136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67A2B1C-E3F1-4DB3-86AB-F206A123F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0" name="Text Box 136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FE45792-60E8-4408-87F4-DBE875349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1" name="Text Box 136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68CD5BC-A969-4F48-A58D-B9497CEFE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2" name="Text Box 136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4CCEC1E-6A6B-4D8D-A3E9-D8C7C8913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3" name="Text Box 136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1F0F48F-250E-4B05-B3B3-7CA79A945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4" name="Text Box 136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7DFAC54-56DA-4647-9BA0-33B565D65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5" name="Text Box 136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06160A5-BE3C-430B-B7C8-1E374E106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6" name="Text Box 13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1588768-1308-48D6-963D-80F7227AD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" name="Text Box 138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7C5110A-8C01-4018-893D-444F80D77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8" name="Text Box 138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1096D54-240D-4AEB-8F6A-16C50FB2A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9" name="Text Box 138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1743D0E-0791-4C87-96D6-D74A51E79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0" name="Text Box 138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A0BF944-A2B7-45C8-99E2-6AC2B5D13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1" name="Text Box 138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0688250-3DA6-42E2-B477-331F3BDF5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2" name="Text Box 138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E9DA55B-E21A-44C2-94A4-C20D0D925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3" name="Text Box 138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B35FAAD-D765-4484-904D-F4C112476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4" name="Text Box 138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E8F34DC-BA02-47E8-A9BB-6F376FC2E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5" name="Text Box 138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3CB920D-52DB-4279-ACA7-4A76B2636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6" name="Text Box 139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82B68BA-39AA-4B66-BEAB-C03768443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7" name="Text Box 139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9D892BB-F9CB-419C-8116-7DCCAE19E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" name="Text Box 139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53ADD82-E1FE-4E38-8664-2F3250D3C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9" name="Text Box 139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4347000-22ED-44EE-A104-3FB503D63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0" name="Text Box 139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2858859-3389-4612-8430-32FEC012C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1" name="Text Box 139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CA9BDCF-00F3-4A33-B479-B13EED55B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2" name="Text Box 139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FC8CB6E-9A1F-4446-ABFC-6EB7C1CC4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3" name="Text Box 139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5FCA330-FC07-4406-A2AD-2F229A162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4" name="Text Box 139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1869967-58C3-4329-B4D2-497581611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5" name="Text Box 139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47FFFD5-EB95-477E-BE02-8A608DD5D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6" name="Text Box 140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E7EB57B-244D-4799-B556-9FD14E500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7" name="Text Box 140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EC6A296-EA18-406E-946A-0A027B17C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" name="Text Box 140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46992EE-BAE4-471C-8D3A-01653294D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" name="Text Box 140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81AC8FE-C43B-4E46-860A-94BF05A11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0" name="Text Box 140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F19AE1B-75BB-4B15-B58D-B0A400957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1" name="Text Box 14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577C2A7-EDBF-48DC-989C-E14EF2019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2" name="Text Box 14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86CF3C4-1265-4972-AA18-914FAE7B4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3" name="Text Box 14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28A997F-D90D-42C5-B62C-293C00812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4" name="Text Box 14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F490E2B-44B1-48EB-887F-268D44E2F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5" name="Text Box 14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B80EE38-D5AC-4026-A19B-BA3BE99E3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6" name="Text Box 14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9E196BF-4F0C-418E-BC75-0356B2376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7" name="Text Box 14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4958E6E-792A-4C70-B2E2-F0E2299C6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" name="Text Box 14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CEF7C0D-CAF8-4792-B78F-DE7725849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" name="Text Box 142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C19EA46-90B8-4380-9902-7C666F999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0" name="Text Box 142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67C63AF-C980-4EA4-8578-9B3CACEAF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1" name="Text Box 142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F631E08-83C4-45A0-8FD1-4BC682AB8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2" name="Text Box 142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DCF48D6-8E11-4BBD-9269-B476CF521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3" name="Text Box 142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8AF8FAE-DC84-469E-A57C-D33B65515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4" name="Text Box 143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3722E03-D6D2-46CD-843A-947DA17C3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5" name="Text Box 143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FF3F3A5-E65F-48B4-B1DA-C97EBD853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6" name="Text Box 143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0FE103-5FFC-4A5E-AFB4-E1F88AAB2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7" name="Text Box 143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DF6807D-02A3-4EAD-BFA7-63FEBD0AC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" name="Text Box 143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CC106B4-6CB9-43B6-8314-3A3BF67E7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9" name="Text Box 143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C1B582B-408B-4B7D-BFED-D266C10C6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0" name="Text Box 143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827519C-D080-4825-870D-834E6C37F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1" name="Text Box 143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3DEDEA-FEEC-4FD6-84AC-990F9E8A1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2" name="Text Box 143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F2833AD-27AB-487F-ABCA-EA6318AD4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3" name="Text Box 143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3FCDB8F-7478-445B-B918-A0199D621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4" name="Text Box 144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6598EE8-9963-43B8-997A-83216075C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5" name="Text Box 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E134283-30DF-45CF-987A-511185CF1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6" name="Text Box 1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86A7E1F-35BE-4376-B60A-848A033D4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7" name="Text Box 1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389F644-962D-4458-B90A-0B8C7F756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8" name="Text Box 1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45D0A1A-BD78-4C14-9E63-F2F1B2A9A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" name="Text Box 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BBFCBE-1D67-42CE-9043-458D6FA9F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0" name="Text Box 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22F6852-BE29-4F2A-81BE-F6DA19C23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1" name="Text Box 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5022427-80A6-4B04-8996-003FC1F48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2" name="Text Box 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DDA6FED-0680-4570-A677-B30A866B2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3" name="Text Box 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1D6F748-56A8-47E1-A0DD-FA4E40F51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4" name="Text Box 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AADCE37-F5CB-414D-ADA0-B12731C5D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5" name="Text Box 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788440E-6DA7-492C-AA60-2256E052B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6" name="Text Box 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9A448D-9C35-4A34-8CB4-FD23A4B47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7" name="Text Box 1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4DB55FE-6A8F-4A95-BE2F-A974AE76F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8" name="Text Box 1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F1F13C2-F387-400B-9A6B-03F3114E7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" name="Text Box 1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F96025B-F08C-4093-8D35-E7385ED5B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0" name="Text Box 11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6B3035-B116-4D63-8456-905AB92D6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1" name="Text Box 1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EA2CFA9-F524-492B-B3AC-71CC2D9A4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2" name="Text Box 11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837504F-2CB1-45A5-8BEE-33BEDBEA4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3" name="Text Box 11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CB7FB5-168D-4C19-8269-A5D7E19AE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4" name="Text Box 11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5F9B1D3-6D06-4CCB-A927-3CD5C5E62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5" name="Text Box 1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3079A84-0AC2-445B-8774-BD9BE5E9E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6" name="Text Box 1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BD73DB0-BCA0-46D5-83F3-7C210943B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7" name="Text Box 1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20A91C1-7FD5-4EDA-AE72-1782F7DBF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8" name="Text Box 1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66D7EB3-C751-402B-BEC2-C9FDFC666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" name="Text Box 1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3A37650-EEB0-4F25-8AB9-D37D9E212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" name="Text Box 1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6360A66-1A4D-411D-B65E-C2391ED29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1" name="Text Box 1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B3F73D3-E7B1-4439-BCED-178F7FF87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2" name="Text Box 1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82A813C-1580-41AC-92B2-84E9D00C4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3" name="Text Box 12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4F98C45-78CB-495B-8879-5B1C00252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4" name="Text Box 12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94AE75C-DC11-4C10-8415-1F006FEC7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" name="Text Box 12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FE001D2-A2B8-4BBE-A6BA-5CAF818DF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6" name="Text Box 12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1F3A45F-DFB9-47C5-B142-DAF9E453C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7" name="Text Box 12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6C472FF-CA8A-4334-8A09-B04B2837D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8" name="Text Box 13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D607F60-968D-4AE5-8DD2-8ADDEA2E1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" name="Text Box 13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211C479-391B-4385-AC27-77F49C3F3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" name="Text Box 13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2759378-DAA3-415A-8711-09AA97CA0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" name="Text Box 14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BDD85D7-3CC9-4EDE-A3D8-27BC2B410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2" name="Text Box 14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2667630-5E45-437A-8D8C-489994D9A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3" name="Text Box 14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817505C-29A3-4B1F-9E7F-C3865F354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4" name="Text Box 14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9E27B17-F906-46A9-A36E-B29DA7B10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5" name="Text Box 14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1FD27E-47FC-4A50-B62C-7BFFB72E5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6" name="Text Box 15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1D84BA2-A9F8-4B2F-8F34-94047AB7C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7" name="Text Box 1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6B95AED-4282-43D7-B7FE-768E25408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8" name="Text Box 1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230D51E-5B00-4880-894E-914EA44C3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9" name="Text Box 1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3044558-0946-4E79-A0D4-7C45EE3AA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" name="Text Box 1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5A24AFF-EA00-4A6C-9A43-58006BE8D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1" name="Text Box 1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37ECB8E-2FB3-44DF-B895-A1F9F344F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2" name="Text Box 15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5DA20D7-1555-4112-8CF3-72F25A8D3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3" name="Text Box 15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0E0782D-D963-4C98-8171-554187F3A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4" name="Text Box 15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56DABB1-952A-44DB-90E9-02289A89C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5" name="Text Box 15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AFF4649-C6F6-4207-B94E-BFD43A6FE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6" name="Text Box 16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57C12DA-FB21-4D00-96A8-2A161891E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7" name="Text Box 16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6A145C3-2F15-4D47-9EB8-3AD5AEF73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8" name="Text Box 16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7158C76-9E45-497B-BFD6-83B54A7C6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9" name="Text Box 16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7F92FD7-EFDF-49DC-8266-B07A2A5E7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0" name="Text Box 16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8117F42-6588-4520-9AED-3F59A0F24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1" name="Text Box 16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7CF059F-23E8-49C8-BB35-776518AD2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2" name="Text Box 16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ECA8B0F-A095-4974-8ABD-A0C50C5C3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3" name="Text Box 16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BEBBEDF-586D-4D56-9C2C-1FFCAF1D4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4" name="Text Box 1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891C5C8-7726-4B5D-8894-8F4791A02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5" name="Text Box 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2BA4F05-526F-4082-B42C-8EED3554A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6" name="Text Box 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AC11C16-DB03-4990-9A86-AC72C8D42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7" name="Text Box 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CABBD1-03DD-40D7-B60E-714E4B460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8" name="Text Box 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A171188-7725-4CB3-B0C4-223CE3B71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9" name="Text Box 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8F6308D-6383-47CB-A929-70D2353F4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0" name="Text Box 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05CFDF0-5310-495F-B706-477FE0AF6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1" name="Text Box 6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1345A07-9E1C-4738-AF40-0E445D544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2" name="Text Box 7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2F0A619-351E-419B-89AF-7D913B85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3" name="Text Box 7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374F08-B73F-4A91-8C85-2E39AD5F6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4" name="Text Box 7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4D60E3-69DD-435E-81B2-07ED723DA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5" name="Text Box 7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0463E0-D8A8-4B43-B8D3-DCA638235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6" name="Text Box 7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B3C1529-5CF3-421F-ACCE-36189345E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7" name="Text Box 7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96E5097-5D3A-4ED5-AABC-A13B1A285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8" name="Text Box 7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65C910-C3D9-43C3-904B-ED793D607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9" name="Text Box 7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38107B8-A361-4F6F-9147-3C99E79FE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" name="Text Box 7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31FC27E-CE81-4BDA-B3BF-EB9A16594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1" name="Text Box 7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4FAF371-4EA6-48C0-BBB0-87C0A748B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2" name="Text Box 10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54F73B-EFC2-464F-AA2F-DA2655D9A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3" name="Text Box 10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5910E0-6400-4E20-A826-1D9F39385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4" name="Text Box 10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AF8652-4126-4404-ACC8-F245A7323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5" name="Text Box 10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002194B-5D65-4EFA-8280-5E7B950A9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6" name="Text Box 10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5288322-7829-4FDB-A34F-1953E215F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7" name="Text Box 1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6942C7-BAB7-4B91-8654-4ECDB0C01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8" name="Text Box 1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92B580-D28E-460F-99E9-D17F4EAC6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9" name="Text Box 1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4D0523D-FE8A-49FD-9DAC-F55ACA818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0" name="Text Box 11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7C970F6-8401-4D6A-BBF6-6D08007BE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1" name="Text Box 1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27F128F-21E4-466D-8467-E44EC5C97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2" name="Text Box 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2BA4F05-526F-4082-B42C-8EED3554A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3" name="Text Box 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AC11C16-DB03-4990-9A86-AC72C8D42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4" name="Text Box 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CABBD1-03DD-40D7-B60E-714E4B460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5" name="Text Box 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A171188-7725-4CB3-B0C4-223CE3B71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6" name="Text Box 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8F6308D-6383-47CB-A929-70D2353F4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7" name="Text Box 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05CFDF0-5310-495F-B706-477FE0AF6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8" name="Text Box 6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1345A07-9E1C-4738-AF40-0E445D544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9" name="Text Box 7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2F0A619-351E-419B-89AF-7D913B85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0" name="Text Box 7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374F08-B73F-4A91-8C85-2E39AD5F6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" name="Text Box 7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4D60E3-69DD-435E-81B2-07ED723DA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2" name="Text Box 7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0463E0-D8A8-4B43-B8D3-DCA638235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3" name="Text Box 7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B3C1529-5CF3-421F-ACCE-36189345E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4" name="Text Box 7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96E5097-5D3A-4ED5-AABC-A13B1A285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5" name="Text Box 7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65C910-C3D9-43C3-904B-ED793D607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6" name="Text Box 7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38107B8-A361-4F6F-9147-3C99E79FE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7" name="Text Box 7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31FC27E-CE81-4BDA-B3BF-EB9A16594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8" name="Text Box 7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4FAF371-4EA6-48C0-BBB0-87C0A748B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9" name="Text Box 10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54F73B-EFC2-464F-AA2F-DA2655D9A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0" name="Text Box 10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5910E0-6400-4E20-A826-1D9F39385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" name="Text Box 10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AF8652-4126-4404-ACC8-F245A7323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2" name="Text Box 10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002194B-5D65-4EFA-8280-5E7B950A9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3" name="Text Box 10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5288322-7829-4FDB-A34F-1953E215F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4" name="Text Box 1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6942C7-BAB7-4B91-8654-4ECDB0C01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5" name="Text Box 1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92B580-D28E-460F-99E9-D17F4EAC6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6" name="Text Box 1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4D0523D-FE8A-49FD-9DAC-F55ACA818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7" name="Text Box 11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7C970F6-8401-4D6A-BBF6-6D08007BE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8" name="Text Box 1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27F128F-21E4-466D-8467-E44EC5C97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9" name="Text Box 4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A99734E-F438-43FE-AAA4-32583EF20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0" name="Text Box 4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C613214-F8F7-417A-BD7D-D29A51CB1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" name="Text Box 4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D1BF9B9-B5BE-402E-A191-50B3F98AA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2" name="Text Box 4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CDCD2F-CDAD-429A-925C-D61395E40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3" name="Text Box 5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6DFE84E-49FD-4B47-9797-0B87D06C8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4" name="Text Box 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2BA4F05-526F-4082-B42C-8EED3554A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5" name="Text Box 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AC11C16-DB03-4990-9A86-AC72C8D42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6" name="Text Box 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CABBD1-03DD-40D7-B60E-714E4B460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7" name="Text Box 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A171188-7725-4CB3-B0C4-223CE3B71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8" name="Text Box 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8F6308D-6383-47CB-A929-70D2353F4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9" name="Text Box 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05CFDF0-5310-495F-B706-477FE0AF6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0" name="Text Box 6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1345A07-9E1C-4738-AF40-0E445D544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" name="Text Box 7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2F0A619-351E-419B-89AF-7D913B85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2" name="Text Box 7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374F08-B73F-4A91-8C85-2E39AD5F6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3" name="Text Box 7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4D60E3-69DD-435E-81B2-07ED723DA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4" name="Text Box 7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0463E0-D8A8-4B43-B8D3-DCA638235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5" name="Text Box 7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B3C1529-5CF3-421F-ACCE-36189345E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6" name="Text Box 7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96E5097-5D3A-4ED5-AABC-A13B1A285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7" name="Text Box 7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65C910-C3D9-43C3-904B-ED793D607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8" name="Text Box 7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38107B8-A361-4F6F-9147-3C99E79FE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9" name="Text Box 7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31FC27E-CE81-4BDA-B3BF-EB9A16594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0" name="Text Box 7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4FAF371-4EA6-48C0-BBB0-87C0A748B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1" name="Text Box 10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54F73B-EFC2-464F-AA2F-DA2655D9A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" name="Text Box 10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5910E0-6400-4E20-A826-1D9F39385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" name="Text Box 1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92B580-D28E-460F-99E9-D17F4EAC6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0356" y="6891877"/>
            <a:ext cx="192650" cy="1356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" name="Text Box 1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4D0523D-FE8A-49FD-9DAC-F55ACA818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9013" y="7119475"/>
            <a:ext cx="200058" cy="136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5" name="Text Box 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5F93277-89B5-4466-BE37-6E786FD89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08753" y="3056559"/>
            <a:ext cx="222288" cy="131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6" name="Text Box 4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5F23626-AE98-4FC7-AA21-FCDBCC6EF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7" name="Text Box 4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A99734E-F438-43FE-AAA4-32583EF20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8" name="Text Box 4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C613214-F8F7-417A-BD7D-D29A51CB1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9" name="Text Box 4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D1BF9B9-B5BE-402E-A191-50B3F98AA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0" name="Text Box 4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CDCD2F-CDAD-429A-925C-D61395E40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1" name="Text Box 5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6DFE84E-49FD-4B47-9797-0B87D06C8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2" name="Text Box 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2BA4F05-526F-4082-B42C-8EED3554A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3" name="Text Box 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AC11C16-DB03-4990-9A86-AC72C8D42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4" name="Text Box 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CABBD1-03DD-40D7-B60E-714E4B460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5" name="Text Box 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A171188-7725-4CB3-B0C4-223CE3B71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6" name="Text Box 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8F6308D-6383-47CB-A929-70D2353F4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7" name="Text Box 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05CFDF0-5310-495F-B706-477FE0AF6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8" name="Text Box 6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1345A07-9E1C-4738-AF40-0E445D544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9" name="Text Box 7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2F0A619-351E-419B-89AF-7D913B85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0" name="Text Box 7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374F08-B73F-4A91-8C85-2E39AD5F6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1" name="Text Box 7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4D60E3-69DD-435E-81B2-07ED723DA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2" name="Text Box 7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0463E0-D8A8-4B43-B8D3-DCA638235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3" name="Text Box 7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B3C1529-5CF3-421F-ACCE-36189345E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4" name="Text Box 7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96E5097-5D3A-4ED5-AABC-A13B1A285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5" name="Text Box 7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65C910-C3D9-43C3-904B-ED793D607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6" name="Text Box 7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38107B8-A361-4F6F-9147-3C99E79FE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7" name="Text Box 7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31FC27E-CE81-4BDA-B3BF-EB9A16594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8" name="Text Box 7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4FAF371-4EA6-48C0-BBB0-87C0A748B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9" name="Text Box 10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54F73B-EFC2-464F-AA2F-DA2655D9A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0" name="Text Box 1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6942C7-BAB7-4B91-8654-4ECDB0C01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1800" y="6575798"/>
            <a:ext cx="200058" cy="1378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1" name="Text Box 1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92B580-D28E-460F-99E9-D17F4EAC6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0356" y="7390936"/>
            <a:ext cx="192650" cy="1309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2" name="Text Box 4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A99734E-F438-43FE-AAA4-32583EF20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3" name="Text Box 4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C613214-F8F7-417A-BD7D-D29A51CB1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4" name="Text Box 4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D1BF9B9-B5BE-402E-A191-50B3F98AA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5" name="Text Box 4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CDCD2F-CDAD-429A-925C-D61395E40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6" name="Text Box 5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6DFE84E-49FD-4B47-9797-0B87D06C8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7" name="Text Box 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2BA4F05-526F-4082-B42C-8EED3554A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8" name="Text Box 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AC11C16-DB03-4990-9A86-AC72C8D42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9" name="Text Box 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CABBD1-03DD-40D7-B60E-714E4B460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0" name="Text Box 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A171188-7725-4CB3-B0C4-223CE3B71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1" name="Text Box 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8F6308D-6383-47CB-A929-70D2353F4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2" name="Text Box 5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D5264F5-B75B-4E5A-83BE-E87949325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" name="Text Box 5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4AD8DF2-061A-4E71-92C2-FB7B4FA44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4" name="Text Box 5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5C6F92A-6F51-4CB3-A95A-5AC33553F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5" name="Text Box 5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407B407-5564-4B1D-AA4F-1D97D226D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6" name="Text Box 6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B7285BB-2B69-4359-8595-E9043364D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7" name="Text Box 6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507C772-80CC-40B6-9BC8-79FAD7824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8" name="Text Box 6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01AD250-6179-46B4-BAD8-C2450B465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9" name="Text Box 6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78E7F86-018E-4B97-BF75-579C9FCC2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0" name="Text Box 6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1788B21-6D3E-40BC-A671-10179F5F4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1" name="Text Box 6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0B25D0D-6D2C-4167-8BC6-1D19E4DF9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2" name="Text Box 6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8388811-96B2-4978-BA1A-DF7B1287F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" name="Text Box 6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5DB2847-0C83-41F9-BCDB-A2FB270E4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4" name="Text Box 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05CFDF0-5310-495F-B706-477FE0AF6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5" name="Text Box 6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1345A07-9E1C-4738-AF40-0E445D544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6" name="Text Box 7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2F0A619-351E-419B-89AF-7D913B85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7" name="Text Box 7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374F08-B73F-4A91-8C85-2E39AD5F6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8" name="Text Box 7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4D60E3-69DD-435E-81B2-07ED723DA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9" name="Text Box 7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0463E0-D8A8-4B43-B8D3-DCA638235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0" name="Text Box 7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B3C1529-5CF3-421F-ACCE-36189345E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1" name="Text Box 7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96E5097-5D3A-4ED5-AABC-A13B1A285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2" name="Text Box 7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65C910-C3D9-43C3-904B-ED793D607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3" name="Text Box 7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38107B8-A361-4F6F-9147-3C99E79FE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4" name="Text Box 7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31FC27E-CE81-4BDA-B3BF-EB9A16594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5" name="Text Box 7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4FAF371-4EA6-48C0-BBB0-87C0A748B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6" name="Text Box 8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1C26290-4FFA-4241-BB51-E0255CFAE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7" name="Text Box 8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26FB20A-2475-4F2E-9E77-9D6BD4484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8" name="Text Box 8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E3E2BE8-4952-4B3F-B498-16FAE7DC6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9" name="Text Box 8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81AAFC9-DB26-46AA-9954-2F7859112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0" name="Text Box 8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DA218B5-3A71-4EC2-9FD1-93BBF282A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1" name="Text Box 8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7DD4908-4789-49B8-9A3B-6E7B449EF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2" name="Text Box 8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A172F0D-2B88-4974-A24B-58EFD592E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3" name="Text Box 8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CE1586B-F2DE-488E-AE7A-D8EC02A6A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4" name="Text Box 8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DC0F2AC-4C8C-4542-BE08-D36125615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" name="Text Box 8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BE43E62-2AF9-455A-8FB4-E69267F71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6" name="Text Box 9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CAF38CE-255B-49C2-AF3B-9D5368566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7" name="Text Box 9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D91559D-D696-499C-96EC-C2D751987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8" name="Text Box 9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124ADC8-91ED-4A4F-8E72-56416BF5B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9" name="Text Box 9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34AB46D-4452-41B2-84AB-0574E8076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0" name="Text Box 9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F40E125-ABB4-4D09-A62B-44FE040CB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1" name="Text Box 9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5C86394-633C-41B7-8A1C-C843B5EB3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2" name="Text Box 9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01A300A-0658-44F2-B85C-CED32266B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3" name="Text Box 9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36211BB-3C38-4647-8CBA-DD09CEB7D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4" name="Text Box 9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2F74D8-A410-4410-8D28-C6866EF97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5" name="Text Box 9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C69F1E4-452A-436C-B37B-F7DBE4AF0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6" name="Text Box 10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F9D5473-BEC8-4E48-9017-FA80958AA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7" name="Text Box 10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E726FF3-47DD-40CE-A668-C5F455974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8" name="Text Box 10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6BCFFDC-7004-40A9-A553-95F4975FD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9" name="Text Box 10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7B40364-9358-4777-B7A1-6038126A7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0" name="Text Box 10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54F73B-EFC2-464F-AA2F-DA2655D9A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1" name="Text Box 10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5910E0-6400-4E20-A826-1D9F39385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2" name="Text Box 10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AF8652-4126-4404-ACC8-F245A7323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3" name="Text Box 10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002194B-5D65-4EFA-8280-5E7B950A9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" name="Text Box 10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5288322-7829-4FDB-A34F-1953E215F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5" name="Text Box 1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6942C7-BAB7-4B91-8654-4ECDB0C01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6" name="Text Box 1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92B580-D28E-460F-99E9-D17F4EAC6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7" name="Text Box 1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4D0523D-FE8A-49FD-9DAC-F55ACA818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8" name="Text Box 11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7C970F6-8401-4D6A-BBF6-6D08007BE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9" name="Text Box 1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27F128F-21E4-466D-8467-E44EC5C97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0" name="Text Box 11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632839D-5F18-4DDA-A793-EB54C7C78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1" name="Text Box 1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5F3868C-E88E-47A9-B12E-876DB63BA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2" name="Text Box 1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66F4CD-F1C3-4ECA-A286-09950D60E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3" name="Text Box 1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BECB628-6B25-47D1-9EC9-97A12D585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" name="Text Box 1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D45FCEA-1B7B-4BED-AF54-245ABEDE8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" name="Text Box 1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97658DA-9486-4960-A318-3B190F33E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" name="Text Box 1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26D27EB-FDCA-440C-87C1-EA723AE36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" name="Text Box 1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BAF82B6-73BA-4B70-B797-A591FAB59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8" name="Text Box 1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DC47E22-F82A-43B6-9E11-A45F6E02A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9" name="Text Box 12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D2E44BD-3CB7-4A8C-8AA0-B91CF1804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0" name="Text Box 12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FF1C3C9-D5F3-4E64-A410-34C3FA1D4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1" name="Text Box 12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C43CAF4-4C6A-4562-A155-A36170909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2" name="Text Box 12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92F2ACA-54E3-411D-9348-721BA13B1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3" name="Text Box 12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7623919-8F94-48A0-A059-734BCF39B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4" name="Text Box 13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5448FC4-9C52-4C6F-88EC-2201E69F9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5" name="Text Box 13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AF4CC0E-7396-45CE-B8CD-D2EEE11FD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6" name="Text Box 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5F93277-89B5-4466-BE37-6E786FD89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27953" y="3093894"/>
            <a:ext cx="222288" cy="851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538490"/>
              </p:ext>
            </p:extLst>
          </p:nvPr>
        </p:nvGraphicFramePr>
        <p:xfrm>
          <a:off x="0" y="75831"/>
          <a:ext cx="20356630" cy="11356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5097"/>
                <a:gridCol w="918903"/>
                <a:gridCol w="2362200"/>
                <a:gridCol w="762000"/>
                <a:gridCol w="533400"/>
                <a:gridCol w="704325"/>
                <a:gridCol w="819675"/>
                <a:gridCol w="1408175"/>
                <a:gridCol w="1430223"/>
                <a:gridCol w="1433662"/>
                <a:gridCol w="1402719"/>
                <a:gridCol w="1512737"/>
                <a:gridCol w="1516176"/>
                <a:gridCol w="646351"/>
                <a:gridCol w="649789"/>
                <a:gridCol w="608533"/>
                <a:gridCol w="608533"/>
                <a:gridCol w="608533"/>
                <a:gridCol w="608533"/>
                <a:gridCol w="608533"/>
                <a:gridCol w="608533"/>
              </a:tblGrid>
              <a:tr h="938943"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0">
                  <a:txBody>
                    <a:bodyPr/>
                    <a:lstStyle/>
                    <a:p>
                      <a:pPr algn="ctr" fontAlgn="ctr"/>
                      <a:r>
                        <a:rPr lang="uz-Cyrl-UZ" sz="2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Жиззах давлат педагогика университети бакалавриат таълим йўналишлари бўйича қайта тақсимланадиган грант ўринлар сони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900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b"/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Шифр</a:t>
                      </a:r>
                      <a:r>
                        <a:rPr lang="en-US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Таълим йўналишлари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Жами талабалар сони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1-курс давлат гранти</a:t>
                      </a:r>
                      <a:r>
                        <a:rPr lang="uz-Cyrl-UZ" sz="11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бўйича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l" fontAlgn="b"/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Қайта тақсимланган грантлар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Қайта тақсимланган грантлар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70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Шу жумладан</a:t>
                      </a:r>
                      <a:r>
                        <a:rPr lang="en-US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Шундан қўшимча давлат гранти асосида талабаликка тавсия этилганлар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шундан</a:t>
                      </a:r>
                      <a:r>
                        <a:rPr lang="en-US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9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ўзбек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Ҳарбий</a:t>
                      </a:r>
                      <a:r>
                        <a:rPr lang="uz-Cyrl-UZ" sz="11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хизмат тавсияномаси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Қуролли</a:t>
                      </a:r>
                      <a:r>
                        <a:rPr lang="uz-Cyrl-UZ" sz="11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кучлари ходимлари фарзандлари учун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Ички ишлар </a:t>
                      </a:r>
                      <a:r>
                        <a:rPr lang="uz-Cyrl-UZ" sz="11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ходимлари фарзандлари учун</a:t>
                      </a:r>
                      <a:endParaRPr lang="en-US" sz="1100" b="1" i="0" u="none" strike="noStrike" dirty="0" smtClean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Давлат комиссияси мажлисининг </a:t>
                      </a:r>
                      <a:r>
                        <a:rPr lang="en-US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2024-</a:t>
                      </a:r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йил</a:t>
                      </a:r>
                      <a:r>
                        <a:rPr lang="en-US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16-</a:t>
                      </a:r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августдаги</a:t>
                      </a:r>
                      <a:r>
                        <a:rPr lang="en-US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72-4-</a:t>
                      </a:r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сон</a:t>
                      </a:r>
                      <a:r>
                        <a:rPr lang="en-US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баёни</a:t>
                      </a:r>
                      <a:r>
                        <a:rPr lang="en-US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асосида</a:t>
                      </a:r>
                      <a:r>
                        <a:rPr lang="en-US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тавсия</a:t>
                      </a:r>
                      <a:r>
                        <a:rPr lang="en-US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этилганлар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Хотин-қизларни қўллаб қувватлашмақасдида белгиланган тафсиянома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Ногиронлиги бўлган шахслар учун ажратилган квота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“Меҳриболик уйи”ва болалар шахарчасининг битирувчилари бўлган чин етим абитурентлар учун ажратилган квота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 таътилда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Четлаштирилган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ўзбек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Асосий грант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Қўшимча грант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2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ўзбек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ўзбек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248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60540100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48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60540200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Амалий математика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48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60530500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48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60530100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Кимё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48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60510100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48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60530200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48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60220300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Тарих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48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60110500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Тасвирий санъат ва мухандислик графикаси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48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60310300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Психология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48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60211400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Вокал санъати: анъанавий хонандалик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48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60110600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Мусиқа таълими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48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60110700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Ўзбек тили ва адабиёт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48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60110800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 тили ва адабиёти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48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60110901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Хорижий тил ва адабиёти</a:t>
                      </a:r>
                      <a:r>
                        <a:rPr lang="it-IT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инглиз тили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48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60110902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Хорижий тил ва адабиёти</a:t>
                      </a:r>
                      <a:r>
                        <a:rPr lang="it-IT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немис тили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48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60110903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Хорижий тил ва адабиёти</a:t>
                      </a:r>
                      <a:r>
                        <a:rPr lang="it-IT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франсуз тили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48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60111000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Чақириққача ҳарбий таълим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48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60110400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Бошланғич таълим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48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60110200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Мактабгача таълим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48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60110300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Махсус педагогика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сурдопедагогика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4694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60110300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Махсус педагогика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олигофренопедагогика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48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60111200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Жисмоний маданият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48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61010200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 фаолияти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кураш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48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61010200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 фаолияти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волебол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48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61010200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 фаолияти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футбол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48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60111300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Технологик таълим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623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60910200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Даволаш иши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41423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uz-Cyrl-UZ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ЖАМИ</a:t>
                      </a:r>
                      <a:r>
                        <a:rPr lang="en-US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627" name="Text Box 5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6DFE84E-49FD-4B47-9797-0B87D06C8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8" name="Text Box 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2BA4F05-526F-4082-B42C-8EED3554A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9" name="Text Box 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AC11C16-DB03-4990-9A86-AC72C8D42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30" name="Text Box 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CABBD1-03DD-40D7-B60E-714E4B460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31" name="Text Box 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A171188-7725-4CB3-B0C4-223CE3B71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32" name="Text Box 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8F6308D-6383-47CB-A929-70D2353F4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33" name="Text Box 5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D5264F5-B75B-4E5A-83BE-E87949325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34" name="Text Box 5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4AD8DF2-061A-4E71-92C2-FB7B4FA44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35" name="Text Box 5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5C6F92A-6F51-4CB3-A95A-5AC33553F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36" name="Text Box 5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407B407-5564-4B1D-AA4F-1D97D226D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37" name="Text Box 6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B7285BB-2B69-4359-8595-E9043364D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38" name="Text Box 6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507C772-80CC-40B6-9BC8-79FAD7824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39" name="Text Box 6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01AD250-6179-46B4-BAD8-C2450B465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40" name="Text Box 6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78E7F86-018E-4B97-BF75-579C9FCC2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41" name="Text Box 6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1788B21-6D3E-40BC-A671-10179F5F4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42" name="Text Box 6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0B25D0D-6D2C-4167-8BC6-1D19E4DF9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43" name="Text Box 6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8388811-96B2-4978-BA1A-DF7B1287F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44" name="Text Box 6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5DB2847-0C83-41F9-BCDB-A2FB270E4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45" name="Text Box 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05CFDF0-5310-495F-B706-477FE0AF6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46" name="Text Box 6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1345A07-9E1C-4738-AF40-0E445D544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47" name="Text Box 7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2F0A619-351E-419B-89AF-7D913B85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48" name="Text Box 7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374F08-B73F-4A91-8C85-2E39AD5F6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49" name="Text Box 7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4D60E3-69DD-435E-81B2-07ED723DA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0" name="Text Box 7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0463E0-D8A8-4B43-B8D3-DCA638235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1" name="Text Box 7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B3C1529-5CF3-421F-ACCE-36189345E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2" name="Text Box 7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96E5097-5D3A-4ED5-AABC-A13B1A285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3" name="Text Box 7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65C910-C3D9-43C3-904B-ED793D607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4" name="Text Box 7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38107B8-A361-4F6F-9147-3C99E79FE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5" name="Text Box 7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31FC27E-CE81-4BDA-B3BF-EB9A16594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6" name="Text Box 7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4FAF371-4EA6-48C0-BBB0-87C0A748B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7" name="Text Box 8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1C26290-4FFA-4241-BB51-E0255CFAE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8" name="Text Box 8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26FB20A-2475-4F2E-9E77-9D6BD4484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9" name="Text Box 8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E3E2BE8-4952-4B3F-B498-16FAE7DC6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0" name="Text Box 8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81AAFC9-DB26-46AA-9954-2F7859112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1" name="Text Box 8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DA218B5-3A71-4EC2-9FD1-93BBF282A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2" name="Text Box 8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7DD4908-4789-49B8-9A3B-6E7B449EF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3" name="Text Box 8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A172F0D-2B88-4974-A24B-58EFD592E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4" name="Text Box 8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CE1586B-F2DE-488E-AE7A-D8EC02A6A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5" name="Text Box 8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DC0F2AC-4C8C-4542-BE08-D36125615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6" name="Text Box 8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BE43E62-2AF9-455A-8FB4-E69267F71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7" name="Text Box 9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CAF38CE-255B-49C2-AF3B-9D5368566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8" name="Text Box 9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D91559D-D696-499C-96EC-C2D751987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9" name="Text Box 9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124ADC8-91ED-4A4F-8E72-56416BF5B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0" name="Text Box 9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34AB46D-4452-41B2-84AB-0574E8076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1" name="Text Box 9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F40E125-ABB4-4D09-A62B-44FE040CB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2" name="Text Box 9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5C86394-633C-41B7-8A1C-C843B5EB3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3" name="Text Box 9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01A300A-0658-44F2-B85C-CED32266B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4" name="Text Box 9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36211BB-3C38-4647-8CBA-DD09CEB7D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5" name="Text Box 9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2F74D8-A410-4410-8D28-C6866EF97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6" name="Text Box 9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C69F1E4-452A-436C-B37B-F7DBE4AF0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7" name="Text Box 10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F9D5473-BEC8-4E48-9017-FA80958AA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8" name="Text Box 10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E726FF3-47DD-40CE-A668-C5F455974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9" name="Text Box 10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6BCFFDC-7004-40A9-A553-95F4975FD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0" name="Text Box 10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7B40364-9358-4777-B7A1-6038126A7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1" name="Text Box 10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54F73B-EFC2-464F-AA2F-DA2655D9A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2" name="Text Box 10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5910E0-6400-4E20-A826-1D9F39385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3" name="Text Box 10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AF8652-4126-4404-ACC8-F245A7323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4" name="Text Box 10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002194B-5D65-4EFA-8280-5E7B950A9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5" name="Text Box 10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5288322-7829-4FDB-A34F-1953E215F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6" name="Text Box 1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6942C7-BAB7-4B91-8654-4ECDB0C01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7" name="Text Box 1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92B580-D28E-460F-99E9-D17F4EAC6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8" name="Text Box 1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4D0523D-FE8A-49FD-9DAC-F55ACA818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9" name="Text Box 11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7C970F6-8401-4D6A-BBF6-6D08007BE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0" name="Text Box 1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27F128F-21E4-466D-8467-E44EC5C97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1" name="Text Box 11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632839D-5F18-4DDA-A793-EB54C7C78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2" name="Text Box 1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5F3868C-E88E-47A9-B12E-876DB63BA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3" name="Text Box 1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66F4CD-F1C3-4ECA-A286-09950D60E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4" name="Text Box 1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BECB628-6B25-47D1-9EC9-97A12D585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5" name="Text Box 1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D45FCEA-1B7B-4BED-AF54-245ABEDE8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6" name="Text Box 1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97658DA-9486-4960-A318-3B190F33E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7" name="Text Box 1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26D27EB-FDCA-440C-87C1-EA723AE36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8" name="Text Box 1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BAF82B6-73BA-4B70-B797-A591FAB59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9" name="Text Box 1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DC47E22-F82A-43B6-9E11-A45F6E02A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0" name="Text Box 12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D2E44BD-3CB7-4A8C-8AA0-B91CF1804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1" name="Text Box 12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FF1C3C9-D5F3-4E64-A410-34C3FA1D4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2" name="Text Box 12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C43CAF4-4C6A-4562-A155-A36170909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3" name="Text Box 12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92F2ACA-54E3-411D-9348-721BA13B1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4" name="Text Box 12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7623919-8F94-48A0-A059-734BCF39B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5" name="Text Box 13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5448FC4-9C52-4C6F-88EC-2201E69F9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6" name="Text Box 13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AF4CC0E-7396-45CE-B8CD-D2EEE11FD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7" name="Text Box 13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4F81A45-DC83-4B9B-A4FD-CC3550C36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8" name="Text Box 13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C56A428-47D9-4A38-85DC-0E304C130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9" name="Text Box 13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BD5D992-FC39-453E-93E6-F581A7AE6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0" name="Text Box 13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F9CEC4E-4061-4423-A235-81F962CEC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1" name="Text Box 13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9A71C20-3CFF-44A5-B381-B09FB9D5D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2" name="Text Box 13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A7753E-66E7-4C09-AF30-03B2206D7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3" name="Text Box 13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120A4D-A460-4C6F-8DD1-47BD9516B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4" name="Text Box 13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D81EE39-2EAA-4017-B1BA-D3782812F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55298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5" name="Text Box 128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453C38D-6FF3-4D0C-A63F-A60614B6F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6" name="Text Box 128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A696189-2B41-43C8-B923-5D6D25475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" name="Text Box 128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2D03041-6E5F-4CED-93EE-C3FFAB0D9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" name="Text Box 128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64F0BA0-879A-40DE-B01B-8D7EB0EBD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" name="Text Box 128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EC20301-BD6A-4814-B4D5-2777FEEB0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0" name="Text Box 129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ED2000A-D72A-4D51-8A2B-958131919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1" name="Text Box 129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5CA1517-3D5D-4D1A-A275-9CD07865D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2" name="Text Box 129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8910197-FB3A-4EA5-A021-50B713104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3" name="Text Box 129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CA291F6-4151-4581-B0A3-40E9304CF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4" name="Text Box 129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F2DDD9-195E-4742-AD27-18966C54A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5" name="Text Box 129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3CD1D9D-389A-410A-8D7E-4E93867B1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6" name="Text Box 129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1D47269-B2AC-4DCE-B5BF-BF1CD776A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7" name="Text Box 13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9C61A16-0E43-4881-B117-EA3078DDF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8" name="Text Box 13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8CF7201-B79D-4AEA-AD21-2CC67BA96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" name="Text Box 13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B84D505-16BA-4A7F-B1C1-A0FFF5445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0" name="Text Box 131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C713BC4-3EED-4A15-9326-0C12E86AD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1" name="Text Box 13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9B35AA5-A639-454A-8E1F-0F5B72FEE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2" name="Text Box 131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125B930-7C1D-4664-BE43-D27B1B90A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3" name="Text Box 131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C56B700-B714-46DB-8FF6-1011CB88F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4" name="Text Box 131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1B0577A-4731-4052-B533-A2675BBE5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5" name="Text Box 13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6AA5B63-17B6-45D8-875C-2B41FF973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6" name="Text Box 13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BF301E4-877A-4DE4-8FBB-9019514B6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7" name="Text Box 13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93C7A5C-487E-45BD-9DDD-EE4ACBC73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8" name="Text Box 13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19842FC-BDC6-4137-B63A-7D6E24F6B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9" name="Text Box 13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76F2F94-4228-4C24-AF5D-8D103611D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40" name="Text Box 13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CD8351D-427F-4A6E-B548-24AFFF61A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41" name="Text Box 13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BD06CF2-4DB2-4258-B7C9-945394C6E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42" name="Text Box 13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B83D98C-433D-4533-B1F8-097334CAA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43" name="Text Box 132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DE6F55F-669C-4E9D-BA65-337BBBC17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44" name="Text Box 132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DEC6A39-5E40-4DB0-B030-AEFEEEFC8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45" name="Text Box 132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48A23C5-D38E-4FE8-83EF-379DDDA54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46" name="Text Box 132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D04F10E-1F02-4309-B1EE-15D4D6783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47" name="Text Box 132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D53F132-7308-4560-BA2D-B915B7FD9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48" name="Text Box 133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CA72044-7B5F-49FB-8806-79D0115A3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49" name="Text Box 133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D288F89-6F9A-4E18-BA94-796B79306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0" name="Text Box 133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0F1C0F7-185C-4D27-9E03-5D9E0463D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1" name="Text Box 134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A8AF50F-22EF-4371-A371-6B8E3EB2E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2" name="Text Box 134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D2143A0-DF78-4AD9-BEDD-AB20EEB93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3" name="Text Box 134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6573F31-DAFB-415E-A7C5-E8F72EC34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4" name="Text Box 134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21A8D1A-2C23-4F3E-B87A-83BDB7F56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5" name="Text Box 134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E8D8CEE-4B86-47A0-B23C-B5E559604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6" name="Text Box 135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F981237-235C-4ADD-A62E-823563B63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7" name="Text Box 13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6A9C602-AFA5-4759-9099-5C26CAECA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8" name="Text Box 13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A4E9E74-709E-41BD-B28C-4C66D31B9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9" name="Text Box 13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0B59E98-33FC-4C5F-B339-323510D4A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60" name="Text Box 13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F239E62-04CA-4B1B-A62A-CD7A2145F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61" name="Text Box 13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154E11B-EE06-42FA-87A3-CF9071697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62" name="Text Box 135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0947170-E5EF-47AC-9AAA-D53F0B66A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63" name="Text Box 135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FEDB3E2-3FED-4240-9A6A-60243E345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64" name="Text Box 135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FDA448F-32FA-46E6-B855-262088BBB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65" name="Text Box 135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8CBC5CD-1A6B-4FDC-8942-64BF2FC3D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66" name="Text Box 136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8C0A480-CC45-4AEA-B5DA-67B57D13F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67" name="Text Box 136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0A667B1-2BA5-4658-BD80-31A420CF1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68" name="Text Box 136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6D6917B-85CB-4A28-82D9-93748B3E1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69" name="Text Box 136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8F19C7-F848-439D-9A22-516EC4029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70" name="Text Box 136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7CFE456-7552-4358-BC1C-2FB0A888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71" name="Text Box 136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FB6BF21-A236-4C37-9663-63DEF81C4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72" name="Text Box 136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1E2D603-967A-4A09-AE85-C78ED1B56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73" name="Text Box 136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9CB8E35-C973-4F21-9AA5-50B3B3B08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74" name="Text Box 13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1EE7591-8AC6-4588-BD55-DF7F6AB78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75" name="Text Box 138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94EC36E-81B3-43D2-BDF4-D510039E3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76" name="Text Box 138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7FA9BCC-5242-4B93-ACA4-5AA460F88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77" name="Text Box 138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E3DADB9-007A-40DB-87D4-A5D7F3CE1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78" name="Text Box 138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3109A4E-F5D5-4F7D-88AC-ECEF1075E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79" name="Text Box 138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789BE4F-788E-493B-B1C9-472E8F00C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80" name="Text Box 138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8F4F234-7897-4EBB-A99B-E166ED939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81" name="Text Box 138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86C0A75-85B6-4103-8825-E6DC351C2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82" name="Text Box 138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D91170C-E64D-4D21-9358-F3BFF6B7F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83" name="Text Box 138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00067F4-F600-46DE-B560-C548569CF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84" name="Text Box 139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9693D55-6A49-4527-9D09-5B35012B4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85" name="Text Box 139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CBDF045-0BDD-4AED-9315-FBCED988E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86" name="Text Box 139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B9163FE-117F-4432-A345-1F646D0A5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87" name="Text Box 139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A5D9117-49CA-4704-AB38-94E11B262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88" name="Text Box 139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C682805-C71C-4B10-AEA5-B03B55068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89" name="Text Box 139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1D96284-CB93-45D8-A5AC-2444E7AAC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90" name="Text Box 139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C0B33AB-8559-4F4C-9F12-A29856E4C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91" name="Text Box 139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A207B48-DC48-4FEA-BC53-EC5AB55B5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92" name="Text Box 139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6F25EEB-9918-472B-9695-2FB7338FE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93" name="Text Box 139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0737FDD-6396-4912-9A83-8DF5550BB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94" name="Text Box 140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C8909CE-9762-4DBA-823F-F23561D15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95" name="Text Box 140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94244CD-91C4-427D-84FD-4635866DA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96" name="Text Box 140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B2E3D9D-A6B5-4378-A637-FD34F3D37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97" name="Text Box 140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6F18A01-F779-4C9C-8127-CB0774C68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98" name="Text Box 140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2B3A96B-1486-4C68-80E9-78B69B355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99" name="Text Box 14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70D6BF8-F249-47EC-A361-B2F8C1EAE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0" name="Text Box 14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07FB9F0-CFC8-4B2F-9BBF-0FE3E901A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1" name="Text Box 14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F732D24-377F-4972-B97D-1727F5CEF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2" name="Text Box 14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FC27196-DCA5-49DA-A46B-CE8604326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3" name="Text Box 14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14C09A9-8F56-4BF8-A38D-0D3ECB66F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4" name="Text Box 14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C50540F-27D4-4E28-BBD2-FBDECB0BC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5" name="Text Box 14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6159C32-3957-4B50-91F8-FDE78BC62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6" name="Text Box 14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FF7C58A-4640-4136-96A1-D4C279E41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7" name="Text Box 142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0870590-49C4-4122-AE87-262D36311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8" name="Text Box 142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745AC33-640A-4DCA-B00F-3D4F2ECEA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9" name="Text Box 142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CBD9570-BB9B-4E83-B4F3-D3A2B4D68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0" name="Text Box 142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6279A02-75CF-49AD-A5E1-C6C3D5F73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1" name="Text Box 142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52187EC-57C8-4DF0-B8B6-62BA16654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2" name="Text Box 143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E922AF0-3023-46CA-9945-8475345E0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3" name="Text Box 143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492B865-40B8-4690-9354-17B90DE68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4" name="Text Box 143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D2B3ECB-DD60-4CF6-84BA-E9A33B873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5" name="Text Box 143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752F999-9660-4F3A-9DB6-8714AF92E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6" name="Text Box 143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826ED53-4444-43E2-991A-5139A6D61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7" name="Text Box 143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CC10194-1DBD-4282-8A9B-9037B8A97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8" name="Text Box 143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1FC83B0-88C8-494F-94A1-0A91343C1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" name="Text Box 143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393C74E-4EE9-4DDF-A3B1-68BAE9D02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" name="Text Box 143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CA0B606-DC33-4E8E-9C7A-B4AAA9499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" name="Text Box 143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6A81F92-79B8-4066-A810-FAEEEE068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2" name="Text Box 144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EA53E2-F65A-4ECF-A307-C83304158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3" name="Text Box 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CE11395-D984-46AD-B521-5C130071C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4" name="Text Box 1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A0BDF6B-1C1B-4794-9D7C-3F8479199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5" name="Text Box 1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C0DA476-5200-4220-940B-6E95687E1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6" name="Text Box 1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E46BC7A-7E31-4355-8CA6-B8CDF4B4B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7" name="Text Box 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FA4D1C6-0CA2-4E19-915B-1ECA93B6B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8" name="Text Box 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2F71219-EEE8-4A15-8182-DBCD936F8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9" name="Text Box 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32A5F38-2C40-4730-943B-A92E463D9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30" name="Text Box 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D14151C-458D-44A0-A9EA-C1C290DFB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31" name="Text Box 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BEBEAF3-EE38-4FB4-AB04-6E4148ACA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32" name="Text Box 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7B22B36-D256-4CCB-A931-34EEC0C1E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33" name="Text Box 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7983CF0-6DE1-4684-881E-1F3DB1E29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34" name="Text Box 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DE9E121-CA82-4724-89B9-845A6F3E1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35" name="Text Box 1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45D85B5-417A-4B78-927B-18204963C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36" name="Text Box 1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E9F1700-BE1A-4A0C-8BC1-89E3EBD8A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37" name="Text Box 1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86643FF-3A69-4DD7-82EE-E046C3FBC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38" name="Text Box 11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F9FD227-9A4E-469D-9236-12446D892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39" name="Text Box 1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D83D119-C5AC-486E-919D-B2E36BE83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40" name="Text Box 11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EA68AED-C892-4E53-A705-7FF11799F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41" name="Text Box 11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8BBF1E2-2C74-47D6-BCB1-AFE180DD8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42" name="Text Box 11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72CC9FD-0293-4449-887D-D90F6ABE6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43" name="Text Box 1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ED9395E-DEE2-4F7C-B76B-2C74CC5F6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44" name="Text Box 1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618B5F0-F0CB-4159-8A9B-C7AF3CE67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45" name="Text Box 1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734509E-E37B-4782-978C-F8EC9128C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46" name="Text Box 1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ADF2E9B-17DD-4E6C-83DD-BFD38BF27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47" name="Text Box 1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47E1388-3B48-47C0-8FB1-3AFAFFA3E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48" name="Text Box 1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DCFACA9-BCFE-4CCB-A5E4-41D68428A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49" name="Text Box 1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2EB4EFC-ADAC-45D7-8803-DA071CC4E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50" name="Text Box 1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EECB254-3B54-40B4-B5DB-40634CF8B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51" name="Text Box 12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E72592-AC1E-4F2D-8917-50995FE4F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52" name="Text Box 12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CA3F8EC-FA67-4BD1-99E1-9E3A0DD8E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53" name="Text Box 12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0B6B167-3EC4-4F12-A343-78A0B55DC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54" name="Text Box 12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7BF8B70-784C-43DE-B251-87339E724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55" name="Text Box 12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2C2305E-0A70-4B21-AFD2-4F0ED4B80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56" name="Text Box 13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E2FFBCF-1C00-4E6B-B77F-73CFE4CAA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57" name="Text Box 13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10B8A09-57ED-4B05-9934-621AC3A77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58" name="Text Box 13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1BE52B8-92BE-409A-88F8-4A7E42B1F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59" name="Text Box 14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2D3F1B5-25F4-4833-A21B-547614181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60" name="Text Box 14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A0D9ABA-1B40-4EB6-9788-B53CBA2A7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61" name="Text Box 14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50B3A11-B18B-4A1E-A42B-2485BB8BD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62" name="Text Box 14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23C6278-9160-48D7-ADCC-E6453FCC4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63" name="Text Box 14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512B38C-CF51-4B2E-9D2D-F83E17D74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64" name="Text Box 15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DEB24A6-8664-4DD9-A533-DA526383C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65" name="Text Box 1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445DA1D-2D7A-40F6-B464-8F02BA262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66" name="Text Box 1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EC2EEEA-F104-4A10-8E50-D5BD5851D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67" name="Text Box 1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F8EDF2B-5F5B-41A8-B3F7-D8E25C525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68" name="Text Box 1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BB7F9E6-9109-4C6C-9402-D446978F5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69" name="Text Box 1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4AC7EA2-9961-46A7-BED6-4953DB618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70" name="Text Box 15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25CC91F-C63E-42A5-8057-69EAA7671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71" name="Text Box 15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5FAD854-7452-421F-910C-D303CB674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72" name="Text Box 15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D1101A3-8F22-4C43-A8B7-1D96090EF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73" name="Text Box 15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AD1D9EE-6032-4775-8602-697870078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74" name="Text Box 16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29ACCF4-B4D7-4AAD-8143-E92EBB7B6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75" name="Text Box 16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136BC0C-AB03-4DEC-85E2-D81EC290A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76" name="Text Box 16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D6F24F5-64FE-46D1-8605-775FD2023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77" name="Text Box 16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FF4E997-DE8A-4BA2-80A4-F9DF50A2A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78" name="Text Box 16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7E0F50C-9062-4D02-9033-4318213EB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79" name="Text Box 16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6ACB8FF-F563-48E9-B9A7-02444C19B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80" name="Text Box 16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6CF2C8C-BD3D-479C-B6C2-AFE360FF6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81" name="Text Box 16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B74116B-79E4-47EF-8CCF-FED1DC554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82" name="Text Box 1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752A25C-45A4-4EE3-B3D5-1395C86B4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83" name="Text Box 128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DCE885D-4D91-4666-9ADD-65CF92A7E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84" name="Text Box 128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74B3D1C-47BF-412E-9D03-CE8E2A017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85" name="Text Box 128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8FAA215-239F-44F2-8171-19C00D323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86" name="Text Box 128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B70D6B9-47BF-4F10-98B9-0A3464BAB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87" name="Text Box 128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E208F02-72B1-4F5C-A8ED-2D37F612D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88" name="Text Box 129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42FEF1B-66F2-464A-8CDB-A1124BAAB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89" name="Text Box 129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F0A0EFA-C7AC-4A39-A97B-5A2697C83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0" name="Text Box 129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C541AE5-00D9-44F4-8F8A-22A17D982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1" name="Text Box 129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C629AF0-3C4F-4DD6-AAC5-3B4978CA0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2" name="Text Box 129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257322-DC77-466A-93D5-52FFDBFA6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3" name="Text Box 129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F27A954-4650-4BF5-8D56-7CCBD275D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4" name="Text Box 129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AB3FA6D-83A7-44C0-8C64-351C5200C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5" name="Text Box 13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C89B186-7775-4AA8-8DDA-BA6E8EBE7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6" name="Text Box 13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2D35823-132A-411A-8F36-6D41DF076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7" name="Text Box 13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554CF1B-750E-46C7-911D-8781FC06E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8" name="Text Box 131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0691925-219A-4D06-B7B8-95ADF1EF7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9" name="Text Box 13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4302946-931B-4DBF-A9F2-D160D5E41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00" name="Text Box 131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BE2BFF0-CD5C-4E5E-BAE9-FBA766633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01" name="Text Box 131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4FCEE67-2048-49FF-8EC0-C4B48E349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02" name="Text Box 131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CFBAA5C-07B1-46AD-85FD-C3F516D3B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03" name="Text Box 13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1E9D747-85E9-4EB8-BB9D-4AD627DC9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04" name="Text Box 13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B4910B2-5996-4364-8D8E-3C7F2F4FA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05" name="Text Box 13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396E76C-3351-46B4-BB6D-B6134A81A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06" name="Text Box 13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861430D-D099-4796-9568-C340A6A0D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07" name="Text Box 13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E19D089-6261-4542-BFB2-18A231063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08" name="Text Box 13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0D2C0C5-CA90-4D8D-A86B-655D99FE6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09" name="Text Box 13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B7EDF57-7774-4FCB-87B2-6D82774FB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10" name="Text Box 13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90DA6A5-25DF-4E8B-AC45-9A8519EE2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11" name="Text Box 132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96BDEE0-A518-4917-99B4-F3093D544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12" name="Text Box 132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0D6890C-61F8-40B4-B3FB-96263BDA1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13" name="Text Box 132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23E3033-5A40-4033-8E91-46A77DC28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14" name="Text Box 132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96538F9-BCFA-44B8-BBC2-7ED380F4A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15" name="Text Box 132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E64FCAB-1E0A-4AFC-8C4F-814812832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16" name="Text Box 133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3BDA73A-1995-4E61-BB0D-ED47FBFE4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17" name="Text Box 133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D286ED-A0FD-4765-B351-5BBB4738B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18" name="Text Box 133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6F733A-23F4-431E-A075-1201752A3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19" name="Text Box 134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B2CC1E2-8268-4931-96C1-41773A295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0" name="Text Box 134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DF54AC3-2D79-4200-B9DF-98862582C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1" name="Text Box 134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D4AB089-5C51-4364-ABF8-6547B94BC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" name="Text Box 134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5B09371-DF2E-4159-90C4-6B07DE182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" name="Text Box 134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0E59E30-5138-463C-80F8-5211D4164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" name="Text Box 135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ACDE365-9A71-4E13-B1A9-BF82D3549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5" name="Text Box 13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1427E1D-ED2A-49FC-B87D-011F83A06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6" name="Text Box 13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01CC440-6FC6-4A39-97FC-F543FD446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7" name="Text Box 13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317A5DE-111C-4AC6-A8BE-F000D9D78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8" name="Text Box 13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679089A-E95E-4853-BD7C-2D99FD2E6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9" name="Text Box 13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F77CFD1-FCBE-40AE-8AE7-A1C54AD9E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0" name="Text Box 135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CEEF8D0-45B2-43ED-BD33-9789C4633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1" name="Text Box 135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5C4237D-28FF-496C-B15E-E3FF2C187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2" name="Text Box 135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0BF7ECE-9C21-4AF2-835C-CE550824B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3" name="Text Box 135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234C100-936D-4284-9DF4-130ADA0DA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4" name="Text Box 136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E82F325-0290-4428-B2C4-CD5F0E188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5" name="Text Box 136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67A2B1C-E3F1-4DB3-86AB-F206A123F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6" name="Text Box 136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FE45792-60E8-4408-87F4-DBE875349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7" name="Text Box 136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68CD5BC-A969-4F48-A58D-B9497CEFE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8" name="Text Box 136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4CCEC1E-6A6B-4D8D-A3E9-D8C7C8913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9" name="Text Box 136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1F0F48F-250E-4B05-B3B3-7CA79A945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0" name="Text Box 136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7DFAC54-56DA-4647-9BA0-33B565D65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1" name="Text Box 136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06160A5-BE3C-430B-B7C8-1E374E106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2" name="Text Box 13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1588768-1308-48D6-963D-80F7227AD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3" name="Text Box 138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7C5110A-8C01-4018-893D-444F80D77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4" name="Text Box 138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1096D54-240D-4AEB-8F6A-16C50FB2A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5" name="Text Box 138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1743D0E-0791-4C87-96D6-D74A51E79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6" name="Text Box 138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A0BF944-A2B7-45C8-99E2-6AC2B5D13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7" name="Text Box 138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0688250-3DA6-42E2-B477-331F3BDF5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8" name="Text Box 138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E9DA55B-E21A-44C2-94A4-C20D0D925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9" name="Text Box 138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B35FAAD-D765-4484-904D-F4C112476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50" name="Text Box 138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E8F34DC-BA02-47E8-A9BB-6F376FC2E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51" name="Text Box 138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3CB920D-52DB-4279-ACA7-4A76B2636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52" name="Text Box 139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82B68BA-39AA-4B66-BEAB-C03768443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53" name="Text Box 139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9D892BB-F9CB-419C-8116-7DCCAE19E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54" name="Text Box 139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53ADD82-E1FE-4E38-8664-2F3250D3C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55" name="Text Box 139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4347000-22ED-44EE-A104-3FB503D63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56" name="Text Box 139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2858859-3389-4612-8430-32FEC012C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57" name="Text Box 139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CA9BDCF-00F3-4A33-B479-B13EED55B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58" name="Text Box 139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FC8CB6E-9A1F-4446-ABFC-6EB7C1CC4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59" name="Text Box 139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5FCA330-FC07-4406-A2AD-2F229A162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0" name="Text Box 139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1869967-58C3-4329-B4D2-497581611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1" name="Text Box 139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47FFFD5-EB95-477E-BE02-8A608DD5D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2" name="Text Box 140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E7EB57B-244D-4799-B556-9FD14E500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3" name="Text Box 140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EC6A296-EA18-406E-946A-0A027B17C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4" name="Text Box 140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46992EE-BAE4-471C-8D3A-01653294D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5" name="Text Box 140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81AC8FE-C43B-4E46-860A-94BF05A11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6" name="Text Box 140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F19AE1B-75BB-4B15-B58D-B0A400957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7" name="Text Box 14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577C2A7-EDBF-48DC-989C-E14EF2019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8" name="Text Box 14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86CF3C4-1265-4972-AA18-914FAE7B4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9" name="Text Box 14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28A997F-D90D-42C5-B62C-293C00812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70" name="Text Box 14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F490E2B-44B1-48EB-887F-268D44E2F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71" name="Text Box 14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B80EE38-D5AC-4026-A19B-BA3BE99E3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72" name="Text Box 14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9E196BF-4F0C-418E-BC75-0356B2376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73" name="Text Box 14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4958E6E-792A-4C70-B2E2-F0E2299C6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74" name="Text Box 14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CEF7C0D-CAF8-4792-B78F-DE7725849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75" name="Text Box 142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C19EA46-90B8-4380-9902-7C666F999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76" name="Text Box 142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67C63AF-C980-4EA4-8578-9B3CACEAF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77" name="Text Box 142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F631E08-83C4-45A0-8FD1-4BC682AB8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78" name="Text Box 142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DCF48D6-8E11-4BBD-9269-B476CF521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79" name="Text Box 142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8AF8FAE-DC84-469E-A57C-D33B65515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0" name="Text Box 143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3722E03-D6D2-46CD-843A-947DA17C3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1" name="Text Box 143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FF3F3A5-E65F-48B4-B1DA-C97EBD853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2" name="Text Box 143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0FE103-5FFC-4A5E-AFB4-E1F88AAB2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3" name="Text Box 143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DF6807D-02A3-4EAD-BFA7-63FEBD0AC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4" name="Text Box 143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CC106B4-6CB9-43B6-8314-3A3BF67E7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5" name="Text Box 143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C1B582B-408B-4B7D-BFED-D266C10C6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6" name="Text Box 143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827519C-D080-4825-870D-834E6C37F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7" name="Text Box 143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3DEDEA-FEEC-4FD6-84AC-990F9E8A1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8" name="Text Box 143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F2833AD-27AB-487F-ABCA-EA6318AD4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9" name="Text Box 143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3FCDB8F-7478-445B-B918-A0199D621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90" name="Text Box 144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6598EE8-9963-43B8-997A-83216075C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91" name="Text Box 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E134283-30DF-45CF-987A-511185CF1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92" name="Text Box 1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86A7E1F-35BE-4376-B60A-848A033D4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93" name="Text Box 1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389F644-962D-4458-B90A-0B8C7F756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94" name="Text Box 1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45D0A1A-BD78-4C14-9E63-F2F1B2A9A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95" name="Text Box 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BBFCBE-1D67-42CE-9043-458D6FA9F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96" name="Text Box 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22F6852-BE29-4F2A-81BE-F6DA19C23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97" name="Text Box 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5022427-80A6-4B04-8996-003FC1F48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98" name="Text Box 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DDA6FED-0680-4570-A677-B30A866B2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99" name="Text Box 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1D6F748-56A8-47E1-A0DD-FA4E40F51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00" name="Text Box 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AADCE37-F5CB-414D-ADA0-B12731C5D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01" name="Text Box 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788440E-6DA7-492C-AA60-2256E052B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02" name="Text Box 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9A448D-9C35-4A34-8CB4-FD23A4B47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03" name="Text Box 1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4DB55FE-6A8F-4A95-BE2F-A974AE76F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04" name="Text Box 1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F1F13C2-F387-400B-9A6B-03F3114E7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05" name="Text Box 1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F96025B-F08C-4093-8D35-E7385ED5B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06" name="Text Box 11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6B3035-B116-4D63-8456-905AB92D6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07" name="Text Box 1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EA2CFA9-F524-492B-B3AC-71CC2D9A4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08" name="Text Box 11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837504F-2CB1-45A5-8BEE-33BEDBEA4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09" name="Text Box 11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CB7FB5-168D-4C19-8269-A5D7E19AE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0" name="Text Box 11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5F9B1D3-6D06-4CCB-A927-3CD5C5E62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1" name="Text Box 1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3079A84-0AC2-445B-8774-BD9BE5E9E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2" name="Text Box 1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BD73DB0-BCA0-46D5-83F3-7C210943B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3" name="Text Box 1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20A91C1-7FD5-4EDA-AE72-1782F7DBF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4" name="Text Box 1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66D7EB3-C751-402B-BEC2-C9FDFC666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5" name="Text Box 1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3A37650-EEB0-4F25-8AB9-D37D9E212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6" name="Text Box 1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6360A66-1A4D-411D-B65E-C2391ED29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7" name="Text Box 1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B3F73D3-E7B1-4439-BCED-178F7FF87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8" name="Text Box 1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82A813C-1580-41AC-92B2-84E9D00C4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9" name="Text Box 12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4F98C45-78CB-495B-8879-5B1C00252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0" name="Text Box 12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94AE75C-DC11-4C10-8415-1F006FEC7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1" name="Text Box 12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FE001D2-A2B8-4BBE-A6BA-5CAF818DF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2" name="Text Box 12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1F3A45F-DFB9-47C5-B142-DAF9E453C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3" name="Text Box 12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6C472FF-CA8A-4334-8A09-B04B2837D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" name="Text Box 13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D607F60-968D-4AE5-8DD2-8ADDEA2E1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" name="Text Box 13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211C479-391B-4385-AC27-77F49C3F3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" name="Text Box 13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2759378-DAA3-415A-8711-09AA97CA0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" name="Text Box 14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BDD85D7-3CC9-4EDE-A3D8-27BC2B410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" name="Text Box 14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2667630-5E45-437A-8D8C-489994D9A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9" name="Text Box 14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817505C-29A3-4B1F-9E7F-C3865F354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0" name="Text Box 14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9E27B17-F906-46A9-A36E-B29DA7B10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1" name="Text Box 14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1FD27E-47FC-4A50-B62C-7BFFB72E5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2" name="Text Box 15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1D84BA2-A9F8-4B2F-8F34-94047AB7C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3" name="Text Box 1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6B95AED-4282-43D7-B7FE-768E25408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4" name="Text Box 1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230D51E-5B00-4880-894E-914EA44C3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5" name="Text Box 1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3044558-0946-4E79-A0D4-7C45EE3AA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6" name="Text Box 1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5A24AFF-EA00-4A6C-9A43-58006BE8D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7" name="Text Box 1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37ECB8E-2FB3-44DF-B895-A1F9F344F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8" name="Text Box 15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5DA20D7-1555-4112-8CF3-72F25A8D3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9" name="Text Box 15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0E0782D-D963-4C98-8171-554187F3A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0" name="Text Box 15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56DABB1-952A-44DB-90E9-02289A89C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1" name="Text Box 15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AFF4649-C6F6-4207-B94E-BFD43A6FE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2" name="Text Box 16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57C12DA-FB21-4D00-96A8-2A161891E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3" name="Text Box 16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6A145C3-2F15-4D47-9EB8-3AD5AEF73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4" name="Text Box 16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7158C76-9E45-497B-BFD6-83B54A7C6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5" name="Text Box 16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7F92FD7-EFDF-49DC-8266-B07A2A5E7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6" name="Text Box 16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8117F42-6588-4520-9AED-3F59A0F24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7" name="Text Box 16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7CF059F-23E8-49C8-BB35-776518AD2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8" name="Text Box 16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ECA8B0F-A095-4974-8ABD-A0C50C5C3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9" name="Text Box 16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BEBBEDF-586D-4D56-9C2C-1FFCAF1D4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0" name="Text Box 1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891C5C8-7726-4B5D-8894-8F4791A02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3851105"/>
            <a:ext cx="212048" cy="9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1" name="Text Box 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2BA4F05-526F-4082-B42C-8EED3554A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31594"/>
            <a:ext cx="212048" cy="209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2" name="Text Box 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AC11C16-DB03-4990-9A86-AC72C8D42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31594"/>
            <a:ext cx="212048" cy="209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3" name="Text Box 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CABBD1-03DD-40D7-B60E-714E4B460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31594"/>
            <a:ext cx="212048" cy="209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4" name="Text Box 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A171188-7725-4CB3-B0C4-223CE3B71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31594"/>
            <a:ext cx="212048" cy="209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5" name="Text Box 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8F6308D-6383-47CB-A929-70D2353F4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31594"/>
            <a:ext cx="212048" cy="209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6" name="Text Box 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05CFDF0-5310-495F-B706-477FE0AF6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31594"/>
            <a:ext cx="212048" cy="209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7" name="Text Box 6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1345A07-9E1C-4738-AF40-0E445D544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31594"/>
            <a:ext cx="212048" cy="209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8" name="Text Box 7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2F0A619-351E-419B-89AF-7D913B85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31594"/>
            <a:ext cx="212048" cy="209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9" name="Text Box 7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374F08-B73F-4A91-8C85-2E39AD5F6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31594"/>
            <a:ext cx="212048" cy="209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0" name="Text Box 7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4D60E3-69DD-435E-81B2-07ED723DA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31594"/>
            <a:ext cx="212048" cy="209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1" name="Text Box 7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0463E0-D8A8-4B43-B8D3-DCA638235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31594"/>
            <a:ext cx="212048" cy="209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2" name="Text Box 7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B3C1529-5CF3-421F-ACCE-36189345E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31594"/>
            <a:ext cx="212048" cy="209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3" name="Text Box 7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96E5097-5D3A-4ED5-AABC-A13B1A285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31594"/>
            <a:ext cx="212048" cy="209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4" name="Text Box 7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65C910-C3D9-43C3-904B-ED793D607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31594"/>
            <a:ext cx="212048" cy="209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5" name="Text Box 7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38107B8-A361-4F6F-9147-3C99E79FE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31594"/>
            <a:ext cx="212048" cy="209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6" name="Text Box 7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31FC27E-CE81-4BDA-B3BF-EB9A16594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31594"/>
            <a:ext cx="212048" cy="209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7" name="Text Box 7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4FAF371-4EA6-48C0-BBB0-87C0A748B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31594"/>
            <a:ext cx="212048" cy="209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8" name="Text Box 10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54F73B-EFC2-464F-AA2F-DA2655D9A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31594"/>
            <a:ext cx="212048" cy="209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9" name="Text Box 10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5910E0-6400-4E20-A826-1D9F39385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31594"/>
            <a:ext cx="212048" cy="209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70" name="Text Box 10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AF8652-4126-4404-ACC8-F245A7323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31594"/>
            <a:ext cx="212048" cy="209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71" name="Text Box 10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002194B-5D65-4EFA-8280-5E7B950A9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31594"/>
            <a:ext cx="212048" cy="209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72" name="Text Box 10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5288322-7829-4FDB-A34F-1953E215F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31594"/>
            <a:ext cx="212048" cy="209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73" name="Text Box 1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6942C7-BAB7-4B91-8654-4ECDB0C01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31594"/>
            <a:ext cx="212048" cy="209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74" name="Text Box 1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92B580-D28E-460F-99E9-D17F4EAC6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31594"/>
            <a:ext cx="212048" cy="209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75" name="Text Box 1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4D0523D-FE8A-49FD-9DAC-F55ACA818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31594"/>
            <a:ext cx="212048" cy="209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76" name="Text Box 11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7C970F6-8401-4D6A-BBF6-6D08007BE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31594"/>
            <a:ext cx="212048" cy="209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77" name="Text Box 1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27F128F-21E4-466D-8467-E44EC5C97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31594"/>
            <a:ext cx="212048" cy="209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78" name="Text Box 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2BA4F05-526F-4082-B42C-8EED3554A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67693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79" name="Text Box 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AC11C16-DB03-4990-9A86-AC72C8D42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67693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80" name="Text Box 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CABBD1-03DD-40D7-B60E-714E4B460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67693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81" name="Text Box 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A171188-7725-4CB3-B0C4-223CE3B71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67693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82" name="Text Box 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8F6308D-6383-47CB-A929-70D2353F4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67693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83" name="Text Box 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05CFDF0-5310-495F-B706-477FE0AF6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67693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84" name="Text Box 6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1345A07-9E1C-4738-AF40-0E445D544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67693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85" name="Text Box 7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2F0A619-351E-419B-89AF-7D913B85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67693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86" name="Text Box 7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374F08-B73F-4A91-8C85-2E39AD5F6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67693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87" name="Text Box 7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4D60E3-69DD-435E-81B2-07ED723DA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67693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88" name="Text Box 7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0463E0-D8A8-4B43-B8D3-DCA638235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67693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89" name="Text Box 7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B3C1529-5CF3-421F-ACCE-36189345E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67693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0" name="Text Box 7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96E5097-5D3A-4ED5-AABC-A13B1A285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67693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1" name="Text Box 7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65C910-C3D9-43C3-904B-ED793D607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67693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2" name="Text Box 7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38107B8-A361-4F6F-9147-3C99E79FE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67693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3" name="Text Box 7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31FC27E-CE81-4BDA-B3BF-EB9A16594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67693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4" name="Text Box 7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4FAF371-4EA6-48C0-BBB0-87C0A748B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67693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5" name="Text Box 10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54F73B-EFC2-464F-AA2F-DA2655D9A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67693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6" name="Text Box 10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5910E0-6400-4E20-A826-1D9F39385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67693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7" name="Text Box 10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AF8652-4126-4404-ACC8-F245A7323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67693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8" name="Text Box 10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002194B-5D65-4EFA-8280-5E7B950A9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67693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9" name="Text Box 10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5288322-7829-4FDB-A34F-1953E215F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67693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00" name="Text Box 1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6942C7-BAB7-4B91-8654-4ECDB0C01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67693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01" name="Text Box 1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92B580-D28E-460F-99E9-D17F4EAC6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67693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02" name="Text Box 1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4D0523D-FE8A-49FD-9DAC-F55ACA818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67693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03" name="Text Box 11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7C970F6-8401-4D6A-BBF6-6D08007BE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67693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04" name="Text Box 1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27F128F-21E4-466D-8467-E44EC5C97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676930"/>
            <a:ext cx="212048" cy="208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05" name="Text Box 4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A99734E-F438-43FE-AAA4-32583EF20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83986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06" name="Text Box 4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C613214-F8F7-417A-BD7D-D29A51CB1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83986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07" name="Text Box 4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D1BF9B9-B5BE-402E-A191-50B3F98AA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83986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08" name="Text Box 4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CDCD2F-CDAD-429A-925C-D61395E40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83986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09" name="Text Box 5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6DFE84E-49FD-4B47-9797-0B87D06C8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83986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10" name="Text Box 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2BA4F05-526F-4082-B42C-8EED3554A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83986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11" name="Text Box 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AC11C16-DB03-4990-9A86-AC72C8D42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83986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12" name="Text Box 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CABBD1-03DD-40D7-B60E-714E4B460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83986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13" name="Text Box 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A171188-7725-4CB3-B0C4-223CE3B71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83986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14" name="Text Box 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8F6308D-6383-47CB-A929-70D2353F4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83986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15" name="Text Box 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05CFDF0-5310-495F-B706-477FE0AF6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83986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16" name="Text Box 6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1345A07-9E1C-4738-AF40-0E445D544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83986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17" name="Text Box 7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2F0A619-351E-419B-89AF-7D913B85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83986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18" name="Text Box 7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374F08-B73F-4A91-8C85-2E39AD5F6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83986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19" name="Text Box 7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4D60E3-69DD-435E-81B2-07ED723DA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83986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0" name="Text Box 7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0463E0-D8A8-4B43-B8D3-DCA638235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83986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1" name="Text Box 7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B3C1529-5CF3-421F-ACCE-36189345E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83986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2" name="Text Box 7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96E5097-5D3A-4ED5-AABC-A13B1A285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83986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3" name="Text Box 7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65C910-C3D9-43C3-904B-ED793D607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83986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4" name="Text Box 7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38107B8-A361-4F6F-9147-3C99E79FE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83986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5" name="Text Box 7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31FC27E-CE81-4BDA-B3BF-EB9A16594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83986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6" name="Text Box 7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4FAF371-4EA6-48C0-BBB0-87C0A748B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83986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" name="Text Box 10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54F73B-EFC2-464F-AA2F-DA2655D9A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83986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" name="Text Box 10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5910E0-6400-4E20-A826-1D9F39385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83986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" name="Text Box 1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92B580-D28E-460F-99E9-D17F4EAC6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005" y="6218763"/>
            <a:ext cx="204195" cy="209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0" name="Text Box 1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4D0523D-FE8A-49FD-9DAC-F55ACA818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7163" y="6385345"/>
            <a:ext cx="212048" cy="210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1" name="Text Box 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5F93277-89B5-4466-BE37-6E786FD89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99032" y="3205631"/>
            <a:ext cx="235610" cy="2027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2" name="Text Box 4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5F23626-AE98-4FC7-AA21-FCDBCC6EF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501131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3" name="Text Box 4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A99734E-F438-43FE-AAA4-32583EF20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501131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4" name="Text Box 4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C613214-F8F7-417A-BD7D-D29A51CB1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501131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5" name="Text Box 4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D1BF9B9-B5BE-402E-A191-50B3F98AA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501131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6" name="Text Box 4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CDCD2F-CDAD-429A-925C-D61395E40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501131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7" name="Text Box 5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6DFE84E-49FD-4B47-9797-0B87D06C8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501131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8" name="Text Box 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2BA4F05-526F-4082-B42C-8EED3554A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501131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9" name="Text Box 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AC11C16-DB03-4990-9A86-AC72C8D42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501131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0" name="Text Box 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CABBD1-03DD-40D7-B60E-714E4B460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501131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1" name="Text Box 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A171188-7725-4CB3-B0C4-223CE3B71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501131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2" name="Text Box 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8F6308D-6383-47CB-A929-70D2353F4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501131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3" name="Text Box 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05CFDF0-5310-495F-B706-477FE0AF6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501131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4" name="Text Box 6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1345A07-9E1C-4738-AF40-0E445D544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501131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5" name="Text Box 7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2F0A619-351E-419B-89AF-7D913B85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501131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6" name="Text Box 7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374F08-B73F-4A91-8C85-2E39AD5F6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501131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7" name="Text Box 7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4D60E3-69DD-435E-81B2-07ED723DA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501131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8" name="Text Box 7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0463E0-D8A8-4B43-B8D3-DCA638235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501131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9" name="Text Box 7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B3C1529-5CF3-421F-ACCE-36189345E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501131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50" name="Text Box 7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96E5097-5D3A-4ED5-AABC-A13B1A285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501131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51" name="Text Box 7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65C910-C3D9-43C3-904B-ED793D607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501131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52" name="Text Box 7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38107B8-A361-4F6F-9147-3C99E79FE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501131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53" name="Text Box 7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31FC27E-CE81-4BDA-B3BF-EB9A16594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501131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54" name="Text Box 7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4FAF371-4EA6-48C0-BBB0-87C0A748B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501131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55" name="Text Box 10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54F73B-EFC2-464F-AA2F-DA2655D9A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5011313"/>
            <a:ext cx="212048" cy="211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56" name="Text Box 1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6942C7-BAB7-4B91-8654-4ECDB0C01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9951" y="6038795"/>
            <a:ext cx="212048" cy="2123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57" name="Text Box 1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92B580-D28E-460F-99E9-D17F4EAC6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005" y="6579917"/>
            <a:ext cx="204195" cy="2018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58" name="Text Box 4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A99734E-F438-43FE-AAA4-32583EF20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59" name="Text Box 4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C613214-F8F7-417A-BD7D-D29A51CB1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0" name="Text Box 4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D1BF9B9-B5BE-402E-A191-50B3F98AA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1" name="Text Box 4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CDCD2F-CDAD-429A-925C-D61395E40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2" name="Text Box 5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6DFE84E-49FD-4B47-9797-0B87D06C8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3" name="Text Box 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2BA4F05-526F-4082-B42C-8EED3554A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4" name="Text Box 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AC11C16-DB03-4990-9A86-AC72C8D42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5" name="Text Box 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CABBD1-03DD-40D7-B60E-714E4B460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6" name="Text Box 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A171188-7725-4CB3-B0C4-223CE3B71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7" name="Text Box 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8F6308D-6383-47CB-A929-70D2353F4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8" name="Text Box 5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D5264F5-B75B-4E5A-83BE-E87949325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9" name="Text Box 5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4AD8DF2-061A-4E71-92C2-FB7B4FA44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0" name="Text Box 5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5C6F92A-6F51-4CB3-A95A-5AC33553F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1" name="Text Box 5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407B407-5564-4B1D-AA4F-1D97D226D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2" name="Text Box 6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B7285BB-2B69-4359-8595-E9043364D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3" name="Text Box 6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507C772-80CC-40B6-9BC8-79FAD7824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4" name="Text Box 6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01AD250-6179-46B4-BAD8-C2450B465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5" name="Text Box 6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78E7F86-018E-4B97-BF75-579C9FCC2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6" name="Text Box 6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1788B21-6D3E-40BC-A671-10179F5F4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7" name="Text Box 6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0B25D0D-6D2C-4167-8BC6-1D19E4DF9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8" name="Text Box 6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8388811-96B2-4978-BA1A-DF7B1287F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9" name="Text Box 6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5DB2847-0C83-41F9-BCDB-A2FB270E4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80" name="Text Box 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05CFDF0-5310-495F-B706-477FE0AF6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81" name="Text Box 6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1345A07-9E1C-4738-AF40-0E445D544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82" name="Text Box 7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2F0A619-351E-419B-89AF-7D913B85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83" name="Text Box 7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374F08-B73F-4A91-8C85-2E39AD5F6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84" name="Text Box 7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4D60E3-69DD-435E-81B2-07ED723DA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85" name="Text Box 7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0463E0-D8A8-4B43-B8D3-DCA638235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86" name="Text Box 7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B3C1529-5CF3-421F-ACCE-36189345E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87" name="Text Box 7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96E5097-5D3A-4ED5-AABC-A13B1A285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88" name="Text Box 7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65C910-C3D9-43C3-904B-ED793D607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89" name="Text Box 7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38107B8-A361-4F6F-9147-3C99E79FE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0" name="Text Box 7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31FC27E-CE81-4BDA-B3BF-EB9A16594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1" name="Text Box 7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4FAF371-4EA6-48C0-BBB0-87C0A748B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2" name="Text Box 8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1C26290-4FFA-4241-BB51-E0255CFAE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3" name="Text Box 8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26FB20A-2475-4F2E-9E77-9D6BD4484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4" name="Text Box 8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E3E2BE8-4952-4B3F-B498-16FAE7DC6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5" name="Text Box 8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81AAFC9-DB26-46AA-9954-2F7859112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6" name="Text Box 8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DA218B5-3A71-4EC2-9FD1-93BBF282A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7" name="Text Box 8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7DD4908-4789-49B8-9A3B-6E7B449EF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" name="Text Box 8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A172F0D-2B88-4974-A24B-58EFD592E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9" name="Text Box 8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CE1586B-F2DE-488E-AE7A-D8EC02A6A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00" name="Text Box 8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DC0F2AC-4C8C-4542-BE08-D36125615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01" name="Text Box 8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BE43E62-2AF9-455A-8FB4-E69267F71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02" name="Text Box 9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CAF38CE-255B-49C2-AF3B-9D5368566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03" name="Text Box 9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D91559D-D696-499C-96EC-C2D751987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04" name="Text Box 9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124ADC8-91ED-4A4F-8E72-56416BF5B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05" name="Text Box 9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34AB46D-4452-41B2-84AB-0574E8076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06" name="Text Box 9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F40E125-ABB4-4D09-A62B-44FE040CB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07" name="Text Box 9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5C86394-633C-41B7-8A1C-C843B5EB3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08" name="Text Box 9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01A300A-0658-44F2-B85C-CED32266B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09" name="Text Box 9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36211BB-3C38-4647-8CBA-DD09CEB7D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0" name="Text Box 9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2F74D8-A410-4410-8D28-C6866EF97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1" name="Text Box 9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C69F1E4-452A-436C-B37B-F7DBE4AF0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2" name="Text Box 10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F9D5473-BEC8-4E48-9017-FA80958AA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3" name="Text Box 10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E726FF3-47DD-40CE-A668-C5F455974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4" name="Text Box 10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6BCFFDC-7004-40A9-A553-95F4975FD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5" name="Text Box 10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7B40364-9358-4777-B7A1-6038126A7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6" name="Text Box 10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54F73B-EFC2-464F-AA2F-DA2655D9A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7" name="Text Box 10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5910E0-6400-4E20-A826-1D9F39385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8" name="Text Box 10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AF8652-4126-4404-ACC8-F245A7323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9" name="Text Box 10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002194B-5D65-4EFA-8280-5E7B950A9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0" name="Text Box 10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5288322-7829-4FDB-A34F-1953E215F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1" name="Text Box 1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6942C7-BAB7-4B91-8654-4ECDB0C01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2" name="Text Box 1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92B580-D28E-460F-99E9-D17F4EAC6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3" name="Text Box 1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4D0523D-FE8A-49FD-9DAC-F55ACA818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4" name="Text Box 11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7C970F6-8401-4D6A-BBF6-6D08007BE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5" name="Text Box 1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27F128F-21E4-466D-8467-E44EC5C97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6" name="Text Box 11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632839D-5F18-4DDA-A793-EB54C7C78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7" name="Text Box 1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5F3868C-E88E-47A9-B12E-876DB63BA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8" name="Text Box 1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66F4CD-F1C3-4ECA-A286-09950D60E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" name="Text Box 1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BECB628-6B25-47D1-9EC9-97A12D585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" name="Text Box 1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D45FCEA-1B7B-4BED-AF54-245ABEDE8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" name="Text Box 1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97658DA-9486-4960-A318-3B190F33E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2" name="Text Box 1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26D27EB-FDCA-440C-87C1-EA723AE36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3" name="Text Box 1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BAF82B6-73BA-4B70-B797-A591FAB59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4" name="Text Box 1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DC47E22-F82A-43B6-9E11-A45F6E02A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5" name="Text Box 12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D2E44BD-3CB7-4A8C-8AA0-B91CF1804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6" name="Text Box 12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FF1C3C9-D5F3-4E64-A410-34C3FA1D4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7" name="Text Box 12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C43CAF4-4C6A-4562-A155-A36170909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8" name="Text Box 12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92F2ACA-54E3-411D-9348-721BA13B1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9" name="Text Box 12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7623919-8F94-48A0-A059-734BCF39B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40" name="Text Box 13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5448FC4-9C52-4C6F-88EC-2201E69F9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41" name="Text Box 13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AF4CC0E-7396-45CE-B8CD-D2EEE11FD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113" y="4320645"/>
            <a:ext cx="212048" cy="213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42" name="Text Box 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5F93277-89B5-4466-BE37-6E786FD89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2982" y="3386940"/>
            <a:ext cx="235610" cy="131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825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5D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/>
          <p:nvPr/>
        </p:nvSpPr>
        <p:spPr>
          <a:xfrm>
            <a:off x="14375486" y="3803840"/>
            <a:ext cx="10196686" cy="10196686"/>
          </a:xfrm>
          <a:custGeom>
            <a:avLst/>
            <a:gdLst/>
            <a:ahLst/>
            <a:cxnLst/>
            <a:rect l="l" t="t" r="r" b="b"/>
            <a:pathLst>
              <a:path w="10196686" h="10196686">
                <a:moveTo>
                  <a:pt x="0" y="0"/>
                </a:moveTo>
                <a:lnTo>
                  <a:pt x="10196685" y="0"/>
                </a:lnTo>
                <a:lnTo>
                  <a:pt x="10196685" y="10196686"/>
                </a:lnTo>
                <a:lnTo>
                  <a:pt x="0" y="101966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29000"/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a:blipFill>
        </p:spPr>
      </p:sp>
      <p:sp>
        <p:nvSpPr>
          <p:cNvPr id="8" name="Freeform 8"/>
          <p:cNvSpPr/>
          <p:nvPr/>
        </p:nvSpPr>
        <p:spPr>
          <a:xfrm>
            <a:off x="13872057" y="-4878330"/>
            <a:ext cx="8414387" cy="8414387"/>
          </a:xfrm>
          <a:custGeom>
            <a:avLst/>
            <a:gdLst/>
            <a:ahLst/>
            <a:cxnLst/>
            <a:rect l="l" t="t" r="r" b="b"/>
            <a:pathLst>
              <a:path w="8414387" h="8414387">
                <a:moveTo>
                  <a:pt x="0" y="0"/>
                </a:moveTo>
                <a:lnTo>
                  <a:pt x="8414387" y="0"/>
                </a:lnTo>
                <a:lnTo>
                  <a:pt x="8414387" y="8414387"/>
                </a:lnTo>
                <a:lnTo>
                  <a:pt x="0" y="8414387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alphaModFix amt="29000"/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10" name="Text Box 5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6DFE84E-49FD-4B47-9797-0B87D06C8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Text Box 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2BA4F05-526F-4082-B42C-8EED3554A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 Box 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AC11C16-DB03-4990-9A86-AC72C8D42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Text Box 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CABBD1-03DD-40D7-B60E-714E4B460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Text Box 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A171188-7725-4CB3-B0C4-223CE3B71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Text Box 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8F6308D-6383-47CB-A929-70D2353F4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Text Box 5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D5264F5-B75B-4E5A-83BE-E87949325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" name="Text Box 5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4AD8DF2-061A-4E71-92C2-FB7B4FA44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" name="Text Box 5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5C6F92A-6F51-4CB3-A95A-5AC33553F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" name="Text Box 5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407B407-5564-4B1D-AA4F-1D97D226D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" name="Text Box 6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B7285BB-2B69-4359-8595-E9043364D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" name="Text Box 6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507C772-80CC-40B6-9BC8-79FAD7824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" name="Text Box 6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01AD250-6179-46B4-BAD8-C2450B465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" name="Text Box 6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78E7F86-018E-4B97-BF75-579C9FCC2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" name="Text Box 6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1788B21-6D3E-40BC-A671-10179F5F4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Text Box 6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0B25D0D-6D2C-4167-8BC6-1D19E4DF9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" name="Text Box 6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8388811-96B2-4978-BA1A-DF7B1287F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" name="Text Box 6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5DB2847-0C83-41F9-BCDB-A2FB270E4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" name="Text Box 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05CFDF0-5310-495F-B706-477FE0AF6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" name="Text Box 6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1345A07-9E1C-4738-AF40-0E445D544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" name="Text Box 7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2F0A619-351E-419B-89AF-7D913B85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" name="Text Box 7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374F08-B73F-4A91-8C85-2E39AD5F6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" name="Text Box 7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4D60E3-69DD-435E-81B2-07ED723DA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" name="Text Box 7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0463E0-D8A8-4B43-B8D3-DCA638235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" name="Text Box 7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B3C1529-5CF3-421F-ACCE-36189345E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" name="Text Box 7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96E5097-5D3A-4ED5-AABC-A13B1A285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" name="Text Box 7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65C910-C3D9-43C3-904B-ED793D607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" name="Text Box 7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38107B8-A361-4F6F-9147-3C99E79FE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" name="Text Box 7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31FC27E-CE81-4BDA-B3BF-EB9A16594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" name="Text Box 7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4FAF371-4EA6-48C0-BBB0-87C0A748B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" name="Text Box 8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1C26290-4FFA-4241-BB51-E0255CFAE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" name="Text Box 8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26FB20A-2475-4F2E-9E77-9D6BD4484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" name="Text Box 8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E3E2BE8-4952-4B3F-B498-16FAE7DC6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" name="Text Box 8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81AAFC9-DB26-46AA-9954-2F7859112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" name="Text Box 8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DA218B5-3A71-4EC2-9FD1-93BBF282A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" name="Text Box 8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7DD4908-4789-49B8-9A3B-6E7B449EF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" name="Text Box 8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A172F0D-2B88-4974-A24B-58EFD592E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" name="Text Box 8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CE1586B-F2DE-488E-AE7A-D8EC02A6A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" name="Text Box 8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DC0F2AC-4C8C-4542-BE08-D36125615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" name="Text Box 8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BE43E62-2AF9-455A-8FB4-E69267F71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" name="Text Box 9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CAF38CE-255B-49C2-AF3B-9D5368566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" name="Text Box 9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D91559D-D696-499C-96EC-C2D751987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" name="Text Box 9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124ADC8-91ED-4A4F-8E72-56416BF5B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" name="Text Box 9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34AB46D-4452-41B2-84AB-0574E8076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" name="Text Box 9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F40E125-ABB4-4D09-A62B-44FE040CB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" name="Text Box 9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5C86394-633C-41B7-8A1C-C843B5EB3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" name="Text Box 9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01A300A-0658-44F2-B85C-CED32266B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" name="Text Box 9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36211BB-3C38-4647-8CBA-DD09CEB7D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" name="Text Box 9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2F74D8-A410-4410-8D28-C6866EF97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" name="Text Box 9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C69F1E4-452A-436C-B37B-F7DBE4AF0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" name="Text Box 10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F9D5473-BEC8-4E48-9017-FA80958AA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" name="Text Box 10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E726FF3-47DD-40CE-A668-C5F455974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3" name="Text Box 10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6BCFFDC-7004-40A9-A553-95F4975FD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4" name="Text Box 10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7B40364-9358-4777-B7A1-6038126A7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" name="Text Box 10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54F73B-EFC2-464F-AA2F-DA2655D9A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" name="Text Box 10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5910E0-6400-4E20-A826-1D9F39385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" name="Text Box 10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AF8652-4126-4404-ACC8-F245A7323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" name="Text Box 10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002194B-5D65-4EFA-8280-5E7B950A9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" name="Text Box 10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5288322-7829-4FDB-A34F-1953E215F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" name="Text Box 1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6942C7-BAB7-4B91-8654-4ECDB0C01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" name="Text Box 1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92B580-D28E-460F-99E9-D17F4EAC6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" name="Text Box 1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4D0523D-FE8A-49FD-9DAC-F55ACA818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" name="Text Box 11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7C970F6-8401-4D6A-BBF6-6D08007BE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4" name="Text Box 1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27F128F-21E4-466D-8467-E44EC5C97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" name="Text Box 11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632839D-5F18-4DDA-A793-EB54C7C78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6" name="Text Box 1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5F3868C-E88E-47A9-B12E-876DB63BA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7" name="Text Box 1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66F4CD-F1C3-4ECA-A286-09950D60E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8" name="Text Box 1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BECB628-6B25-47D1-9EC9-97A12D585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9" name="Text Box 1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D45FCEA-1B7B-4BED-AF54-245ABEDE8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" name="Text Box 1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97658DA-9486-4960-A318-3B190F33E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" name="Text Box 1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26D27EB-FDCA-440C-87C1-EA723AE36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" name="Text Box 1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BAF82B6-73BA-4B70-B797-A591FAB59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3" name="Text Box 1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DC47E22-F82A-43B6-9E11-A45F6E02A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4" name="Text Box 12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D2E44BD-3CB7-4A8C-8AA0-B91CF1804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5" name="Text Box 12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FF1C3C9-D5F3-4E64-A410-34C3FA1D4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6" name="Text Box 12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C43CAF4-4C6A-4562-A155-A36170909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7" name="Text Box 12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92F2ACA-54E3-411D-9348-721BA13B1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8" name="Text Box 12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7623919-8F94-48A0-A059-734BCF39B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" name="Text Box 13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5448FC4-9C52-4C6F-88EC-2201E69F9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0" name="Text Box 13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AF4CC0E-7396-45CE-B8CD-D2EEE11FD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1" name="Text Box 13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4F81A45-DC83-4B9B-A4FD-CC3550C36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" name="Text Box 13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C56A428-47D9-4A38-85DC-0E304C130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" name="Text Box 13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BD5D992-FC39-453E-93E6-F581A7AE6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" name="Text Box 13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F9CEC4E-4061-4423-A235-81F962CEC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5" name="Text Box 13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9A71C20-3CFF-44A5-B381-B09FB9D5D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" name="Text Box 13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A7753E-66E7-4C09-AF30-03B2206D7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7" name="Text Box 13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120A4D-A460-4C6F-8DD1-47BD9516B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8" name="Text Box 13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D81EE39-2EAA-4017-B1BA-D3782812F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348828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9" name="Text Box 128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453C38D-6FF3-4D0C-A63F-A60614B6F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0" name="Text Box 128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A696189-2B41-43C8-B923-5D6D25475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" name="Text Box 128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2D03041-6E5F-4CED-93EE-C3FFAB0D9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" name="Text Box 128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64F0BA0-879A-40DE-B01B-8D7EB0EBD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" name="Text Box 128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EC20301-BD6A-4814-B4D5-2777FEEB0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" name="Text Box 129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ED2000A-D72A-4D51-8A2B-958131919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" name="Text Box 129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5CA1517-3D5D-4D1A-A275-9CD07865D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" name="Text Box 129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8910197-FB3A-4EA5-A021-50B713104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7" name="Text Box 129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CA291F6-4151-4581-B0A3-40E9304CF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8" name="Text Box 129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F2DDD9-195E-4742-AD27-18966C54A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" name="Text Box 129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3CD1D9D-389A-410A-8D7E-4E93867B1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0" name="Text Box 129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1D47269-B2AC-4DCE-B5BF-BF1CD776A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1" name="Text Box 13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9C61A16-0E43-4881-B117-EA3078DDF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" name="Text Box 13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8CF7201-B79D-4AEA-AD21-2CC67BA96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" name="Text Box 13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B84D505-16BA-4A7F-B1C1-A0FFF5445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" name="Text Box 131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C713BC4-3EED-4A15-9326-0C12E86AD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5" name="Text Box 13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9B35AA5-A639-454A-8E1F-0F5B72FEE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" name="Text Box 131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125B930-7C1D-4664-BE43-D27B1B90A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" name="Text Box 131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C56B700-B714-46DB-8FF6-1011CB88F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8" name="Text Box 131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1B0577A-4731-4052-B533-A2675BBE5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" name="Text Box 13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6AA5B63-17B6-45D8-875C-2B41FF973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0" name="Text Box 13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BF301E4-877A-4DE4-8FBB-9019514B6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" name="Text Box 13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93C7A5C-487E-45BD-9DDD-EE4ACBC73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" name="Text Box 13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19842FC-BDC6-4137-B63A-7D6E24F6B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" name="Text Box 13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76F2F94-4228-4C24-AF5D-8D103611D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4" name="Text Box 13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CD8351D-427F-4A6E-B548-24AFFF61A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5" name="Text Box 13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BD06CF2-4DB2-4258-B7C9-945394C6E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6" name="Text Box 13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B83D98C-433D-4533-B1F8-097334CAA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7" name="Text Box 132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DE6F55F-669C-4E9D-BA65-337BBBC17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8" name="Text Box 132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DEC6A39-5E40-4DB0-B030-AEFEEEFC8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9" name="Text Box 132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48A23C5-D38E-4FE8-83EF-379DDDA54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0" name="Text Box 132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D04F10E-1F02-4309-B1EE-15D4D6783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1" name="Text Box 132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D53F132-7308-4560-BA2D-B915B7FD9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2" name="Text Box 133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CA72044-7B5F-49FB-8806-79D0115A3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" name="Text Box 133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D288F89-6F9A-4E18-BA94-796B79306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4" name="Text Box 133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0F1C0F7-185C-4D27-9E03-5D9E0463D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5" name="Text Box 134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A8AF50F-22EF-4371-A371-6B8E3EB2E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6" name="Text Box 134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D2143A0-DF78-4AD9-BEDD-AB20EEB93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7" name="Text Box 134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6573F31-DAFB-415E-A7C5-E8F72EC34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" name="Text Box 134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21A8D1A-2C23-4F3E-B87A-83BDB7F56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9" name="Text Box 134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E8D8CEE-4B86-47A0-B23C-B5E559604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0" name="Text Box 135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F981237-235C-4ADD-A62E-823563B63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1" name="Text Box 13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6A9C602-AFA5-4759-9099-5C26CAECA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2" name="Text Box 13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A4E9E74-709E-41BD-B28C-4C66D31B9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" name="Text Box 13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0B59E98-33FC-4C5F-B339-323510D4A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4" name="Text Box 13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F239E62-04CA-4B1B-A62A-CD7A2145F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5" name="Text Box 13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154E11B-EE06-42FA-87A3-CF9071697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6" name="Text Box 135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0947170-E5EF-47AC-9AAA-D53F0B66A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7" name="Text Box 135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FEDB3E2-3FED-4240-9A6A-60243E345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8" name="Text Box 135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FDA448F-32FA-46E6-B855-262088BBB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9" name="Text Box 135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8CBC5CD-1A6B-4FDC-8942-64BF2FC3D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0" name="Text Box 136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8C0A480-CC45-4AEA-B5DA-67B57D13F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1" name="Text Box 136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0A667B1-2BA5-4658-BD80-31A420CF1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2" name="Text Box 136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6D6917B-85CB-4A28-82D9-93748B3E1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" name="Text Box 136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8F19C7-F848-439D-9A22-516EC4029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" name="Text Box 136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7CFE456-7552-4358-BC1C-2FB0A888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5" name="Text Box 136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FB6BF21-A236-4C37-9663-63DEF81C4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6" name="Text Box 136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1E2D603-967A-4A09-AE85-C78ED1B56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7" name="Text Box 136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9CB8E35-C973-4F21-9AA5-50B3B3B08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8" name="Text Box 13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1EE7591-8AC6-4588-BD55-DF7F6AB78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9" name="Text Box 138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94EC36E-81B3-43D2-BDF4-D510039E3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0" name="Text Box 138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7FA9BCC-5242-4B93-ACA4-5AA460F88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1" name="Text Box 138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E3DADB9-007A-40DB-87D4-A5D7F3CE1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2" name="Text Box 138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3109A4E-F5D5-4F7D-88AC-ECEF1075E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" name="Text Box 138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789BE4F-788E-493B-B1C9-472E8F00C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" name="Text Box 138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8F4F234-7897-4EBB-A99B-E166ED939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5" name="Text Box 138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86C0A75-85B6-4103-8825-E6DC351C2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6" name="Text Box 138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D91170C-E64D-4D21-9358-F3BFF6B7F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7" name="Text Box 138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00067F4-F600-46DE-B560-C548569CF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8" name="Text Box 139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9693D55-6A49-4527-9D09-5B35012B4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9" name="Text Box 139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CBDF045-0BDD-4AED-9315-FBCED988E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0" name="Text Box 139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B9163FE-117F-4432-A345-1F646D0A5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1" name="Text Box 139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A5D9117-49CA-4704-AB38-94E11B262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2" name="Text Box 139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C682805-C71C-4B10-AEA5-B03B55068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3" name="Text Box 139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1D96284-CB93-45D8-A5AC-2444E7AAC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" name="Text Box 139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C0B33AB-8559-4F4C-9F12-A29856E4C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5" name="Text Box 139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A207B48-DC48-4FEA-BC53-EC5AB55B5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6" name="Text Box 139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6F25EEB-9918-472B-9695-2FB7338FE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7" name="Text Box 139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0737FDD-6396-4912-9A83-8DF5550BB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8" name="Text Box 140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C8909CE-9762-4DBA-823F-F23561D15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9" name="Text Box 140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94244CD-91C4-427D-84FD-4635866DA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0" name="Text Box 140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B2E3D9D-A6B5-4378-A637-FD34F3D37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1" name="Text Box 140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6F18A01-F779-4C9C-8127-CB0774C68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2" name="Text Box 140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2B3A96B-1486-4C68-80E9-78B69B355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3" name="Text Box 14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70D6BF8-F249-47EC-A361-B2F8C1EAE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" name="Text Box 14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07FB9F0-CFC8-4B2F-9BBF-0FE3E901A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5" name="Text Box 14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F732D24-377F-4972-B97D-1727F5CEF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6" name="Text Box 14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FC27196-DCA5-49DA-A46B-CE8604326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7" name="Text Box 14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14C09A9-8F56-4BF8-A38D-0D3ECB66F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8" name="Text Box 14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C50540F-27D4-4E28-BBD2-FBDECB0BC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9" name="Text Box 14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6159C32-3957-4B50-91F8-FDE78BC62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0" name="Text Box 14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FF7C58A-4640-4136-96A1-D4C279E41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1" name="Text Box 142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0870590-49C4-4122-AE87-262D36311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2" name="Text Box 142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745AC33-640A-4DCA-B00F-3D4F2ECEA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3" name="Text Box 142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CBD9570-BB9B-4E83-B4F3-D3A2B4D68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" name="Text Box 142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6279A02-75CF-49AD-A5E1-C6C3D5F73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" name="Text Box 142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52187EC-57C8-4DF0-B8B6-62BA16654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" name="Text Box 143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E922AF0-3023-46CA-9945-8475345E0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7" name="Text Box 143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492B865-40B8-4690-9354-17B90DE68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8" name="Text Box 143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D2B3ECB-DD60-4CF6-84BA-E9A33B873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9" name="Text Box 143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752F999-9660-4F3A-9DB6-8714AF92E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0" name="Text Box 143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826ED53-4444-43E2-991A-5139A6D61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1" name="Text Box 143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CC10194-1DBD-4282-8A9B-9037B8A97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2" name="Text Box 143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1FC83B0-88C8-494F-94A1-0A91343C1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3" name="Text Box 143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393C74E-4EE9-4DDF-A3B1-68BAE9D02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" name="Text Box 143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CA0B606-DC33-4E8E-9C7A-B4AAA9499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" name="Text Box 143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6A81F92-79B8-4066-A810-FAEEEE068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" name="Text Box 144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EA53E2-F65A-4ECF-A307-C83304158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" name="Text Box 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CE11395-D984-46AD-B521-5C130071C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" name="Text Box 1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A0BDF6B-1C1B-4794-9D7C-3F8479199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9" name="Text Box 1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C0DA476-5200-4220-940B-6E95687E1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0" name="Text Box 1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E46BC7A-7E31-4355-8CA6-B8CDF4B4B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1" name="Text Box 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FA4D1C6-0CA2-4E19-915B-1ECA93B6B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2" name="Text Box 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2F71219-EEE8-4A15-8182-DBCD936F8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3" name="Text Box 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32A5F38-2C40-4730-943B-A92E463D9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4" name="Text Box 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D14151C-458D-44A0-A9EA-C1C290DFB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" name="Text Box 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BEBEAF3-EE38-4FB4-AB04-6E4148ACA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6" name="Text Box 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7B22B36-D256-4CCB-A931-34EEC0C1E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7" name="Text Box 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7983CF0-6DE1-4684-881E-1F3DB1E29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8" name="Text Box 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DE9E121-CA82-4724-89B9-845A6F3E1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9" name="Text Box 1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45D85B5-417A-4B78-927B-18204963C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0" name="Text Box 1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E9F1700-BE1A-4A0C-8BC1-89E3EBD8A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1" name="Text Box 1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86643FF-3A69-4DD7-82EE-E046C3FBC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2" name="Text Box 11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F9FD227-9A4E-469D-9236-12446D892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3" name="Text Box 1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D83D119-C5AC-486E-919D-B2E36BE83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4" name="Text Box 11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EA68AED-C892-4E53-A705-7FF11799F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" name="Text Box 11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8BBF1E2-2C74-47D6-BCB1-AFE180DD8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6" name="Text Box 11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72CC9FD-0293-4449-887D-D90F6ABE6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7" name="Text Box 1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ED9395E-DEE2-4F7C-B76B-2C74CC5F6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8" name="Text Box 1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618B5F0-F0CB-4159-8A9B-C7AF3CE67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9" name="Text Box 1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734509E-E37B-4782-978C-F8EC9128C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0" name="Text Box 1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ADF2E9B-17DD-4E6C-83DD-BFD38BF27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1" name="Text Box 1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47E1388-3B48-47C0-8FB1-3AFAFFA3E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2" name="Text Box 1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DCFACA9-BCFE-4CCB-A5E4-41D68428A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3" name="Text Box 1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2EB4EFC-ADAC-45D7-8803-DA071CC4E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4" name="Text Box 1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EECB254-3B54-40B4-B5DB-40634CF8B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" name="Text Box 12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E72592-AC1E-4F2D-8917-50995FE4F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6" name="Text Box 12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CA3F8EC-FA67-4BD1-99E1-9E3A0DD8E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7" name="Text Box 12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0B6B167-3EC4-4F12-A343-78A0B55DC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8" name="Text Box 12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7BF8B70-784C-43DE-B251-87339E724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9" name="Text Box 12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2C2305E-0A70-4B21-AFD2-4F0ED4B80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0" name="Text Box 13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E2FFBCF-1C00-4E6B-B77F-73CFE4CAA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1" name="Text Box 13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10B8A09-57ED-4B05-9934-621AC3A77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2" name="Text Box 13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1BE52B8-92BE-409A-88F8-4A7E42B1F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3" name="Text Box 14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2D3F1B5-25F4-4833-A21B-547614181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4" name="Text Box 14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A0D9ABA-1B40-4EB6-9788-B53CBA2A7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" name="Text Box 14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50B3A11-B18B-4A1E-A42B-2485BB8BD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" name="Text Box 14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23C6278-9160-48D7-ADCC-E6453FCC4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7" name="Text Box 14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512B38C-CF51-4B2E-9D2D-F83E17D74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8" name="Text Box 15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DEB24A6-8664-4DD9-A533-DA526383C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9" name="Text Box 1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445DA1D-2D7A-40F6-B464-8F02BA262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0" name="Text Box 1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EC2EEEA-F104-4A10-8E50-D5BD5851D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" name="Text Box 1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F8EDF2B-5F5B-41A8-B3F7-D8E25C525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2" name="Text Box 1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BB7F9E6-9109-4C6C-9402-D446978F5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3" name="Text Box 1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4AC7EA2-9961-46A7-BED6-4953DB618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4" name="Text Box 15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25CC91F-C63E-42A5-8057-69EAA7671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5" name="Text Box 15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5FAD854-7452-421F-910C-D303CB674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" name="Text Box 15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D1101A3-8F22-4C43-A8B7-1D96090EF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7" name="Text Box 15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AD1D9EE-6032-4775-8602-697870078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8" name="Text Box 16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29ACCF4-B4D7-4AAD-8143-E92EBB7B6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9" name="Text Box 16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136BC0C-AB03-4DEC-85E2-D81EC290A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0" name="Text Box 16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D6F24F5-64FE-46D1-8605-775FD2023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1" name="Text Box 16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FF4E997-DE8A-4BA2-80A4-F9DF50A2A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2" name="Text Box 16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7E0F50C-9062-4D02-9033-4318213EB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3" name="Text Box 16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6ACB8FF-F563-48E9-B9A7-02444C19B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4" name="Text Box 16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6CF2C8C-BD3D-479C-B6C2-AFE360FF6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5" name="Text Box 16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B74116B-79E4-47EF-8CCF-FED1DC554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" name="Text Box 1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752A25C-45A4-4EE3-B3D5-1395C86B4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7" name="Text Box 128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DCE885D-4D91-4666-9ADD-65CF92A7E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8" name="Text Box 128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74B3D1C-47BF-412E-9D03-CE8E2A017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9" name="Text Box 128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8FAA215-239F-44F2-8171-19C00D323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0" name="Text Box 128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B70D6B9-47BF-4F10-98B9-0A3464BAB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1" name="Text Box 128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E208F02-72B1-4F5C-A8ED-2D37F612D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2" name="Text Box 129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42FEF1B-66F2-464A-8CDB-A1124BAAB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3" name="Text Box 129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F0A0EFA-C7AC-4A39-A97B-5A2697C83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4" name="Text Box 129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C541AE5-00D9-44F4-8F8A-22A17D982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5" name="Text Box 129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C629AF0-3C4F-4DD6-AAC5-3B4978CA0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" name="Text Box 129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257322-DC77-466A-93D5-52FFDBFA6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7" name="Text Box 129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F27A954-4650-4BF5-8D56-7CCBD275D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8" name="Text Box 129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AB3FA6D-83A7-44C0-8C64-351C5200C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9" name="Text Box 13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C89B186-7775-4AA8-8DDA-BA6E8EBE7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0" name="Text Box 13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2D35823-132A-411A-8F36-6D41DF076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1" name="Text Box 13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554CF1B-750E-46C7-911D-8781FC06E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2" name="Text Box 131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0691925-219A-4D06-B7B8-95ADF1EF7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3" name="Text Box 13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4302946-931B-4DBF-A9F2-D160D5E41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4" name="Text Box 131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BE2BFF0-CD5C-4E5E-BAE9-FBA766633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" name="Text Box 131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4FCEE67-2048-49FF-8EC0-C4B48E349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" name="Text Box 131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CFBAA5C-07B1-46AD-85FD-C3F516D3B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" name="Text Box 13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1E9D747-85E9-4EB8-BB9D-4AD627DC9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8" name="Text Box 13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B4910B2-5996-4364-8D8E-3C7F2F4FA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9" name="Text Box 13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396E76C-3351-46B4-BB6D-B6134A81A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0" name="Text Box 13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861430D-D099-4796-9568-C340A6A0D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1" name="Text Box 13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E19D089-6261-4542-BFB2-18A231063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2" name="Text Box 13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0D2C0C5-CA90-4D8D-A86B-655D99FE6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3" name="Text Box 13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B7EDF57-7774-4FCB-87B2-6D82774FB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4" name="Text Box 13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90DA6A5-25DF-4E8B-AC45-9A8519EE2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5" name="Text Box 132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96BDEE0-A518-4917-99B4-F3093D544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6" name="Text Box 132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0D6890C-61F8-40B4-B3FB-96263BDA1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" name="Text Box 132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23E3033-5A40-4033-8E91-46A77DC28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8" name="Text Box 132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96538F9-BCFA-44B8-BBC2-7ED380F4A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9" name="Text Box 132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E64FCAB-1E0A-4AFC-8C4F-814812832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0" name="Text Box 133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3BDA73A-1995-4E61-BB0D-ED47FBFE4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1" name="Text Box 133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D286ED-A0FD-4765-B351-5BBB4738B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2" name="Text Box 133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6F733A-23F4-431E-A075-1201752A3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3" name="Text Box 134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B2CC1E2-8268-4931-96C1-41773A295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4" name="Text Box 134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DF54AC3-2D79-4200-B9DF-98862582C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5" name="Text Box 134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D4AB089-5C51-4364-ABF8-6547B94BC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6" name="Text Box 134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5B09371-DF2E-4159-90C4-6B07DE182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" name="Text Box 134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0E59E30-5138-463C-80F8-5211D4164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" name="Text Box 135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ACDE365-9A71-4E13-B1A9-BF82D3549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" name="Text Box 13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1427E1D-ED2A-49FC-B87D-011F83A06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" name="Text Box 13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01CC440-6FC6-4A39-97FC-F543FD446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" name="Text Box 13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317A5DE-111C-4AC6-A8BE-F000D9D78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" name="Text Box 13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679089A-E95E-4853-BD7C-2D99FD2E6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3" name="Text Box 13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F77CFD1-FCBE-40AE-8AE7-A1C54AD9E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4" name="Text Box 135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CEEF8D0-45B2-43ED-BD33-9789C4633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" name="Text Box 135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5C4237D-28FF-496C-B15E-E3FF2C187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6" name="Text Box 135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0BF7ECE-9C21-4AF2-835C-CE550824B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" name="Text Box 135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234C100-936D-4284-9DF4-130ADA0DA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8" name="Text Box 136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E82F325-0290-4428-B2C4-CD5F0E188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9" name="Text Box 136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67A2B1C-E3F1-4DB3-86AB-F206A123F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0" name="Text Box 136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FE45792-60E8-4408-87F4-DBE875349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1" name="Text Box 136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68CD5BC-A969-4F48-A58D-B9497CEFE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2" name="Text Box 136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4CCEC1E-6A6B-4D8D-A3E9-D8C7C8913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3" name="Text Box 136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1F0F48F-250E-4B05-B3B3-7CA79A945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4" name="Text Box 136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7DFAC54-56DA-4647-9BA0-33B565D65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5" name="Text Box 136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06160A5-BE3C-430B-B7C8-1E374E106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6" name="Text Box 13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1588768-1308-48D6-963D-80F7227AD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" name="Text Box 138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7C5110A-8C01-4018-893D-444F80D77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8" name="Text Box 138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1096D54-240D-4AEB-8F6A-16C50FB2A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9" name="Text Box 138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1743D0E-0791-4C87-96D6-D74A51E79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0" name="Text Box 138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A0BF944-A2B7-45C8-99E2-6AC2B5D13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1" name="Text Box 138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0688250-3DA6-42E2-B477-331F3BDF5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2" name="Text Box 138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E9DA55B-E21A-44C2-94A4-C20D0D925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3" name="Text Box 138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B35FAAD-D765-4484-904D-F4C112476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4" name="Text Box 138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E8F34DC-BA02-47E8-A9BB-6F376FC2E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5" name="Text Box 138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3CB920D-52DB-4279-ACA7-4A76B2636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6" name="Text Box 139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82B68BA-39AA-4B66-BEAB-C03768443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7" name="Text Box 139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9D892BB-F9CB-419C-8116-7DCCAE19E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" name="Text Box 139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53ADD82-E1FE-4E38-8664-2F3250D3C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9" name="Text Box 139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4347000-22ED-44EE-A104-3FB503D63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0" name="Text Box 139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2858859-3389-4612-8430-32FEC012C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1" name="Text Box 139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CA9BDCF-00F3-4A33-B479-B13EED55B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2" name="Text Box 139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FC8CB6E-9A1F-4446-ABFC-6EB7C1CC4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3" name="Text Box 139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5FCA330-FC07-4406-A2AD-2F229A162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4" name="Text Box 139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1869967-58C3-4329-B4D2-497581611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5" name="Text Box 139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47FFFD5-EB95-477E-BE02-8A608DD5D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6" name="Text Box 140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E7EB57B-244D-4799-B556-9FD14E500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7" name="Text Box 140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EC6A296-EA18-406E-946A-0A027B17C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" name="Text Box 140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46992EE-BAE4-471C-8D3A-01653294D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" name="Text Box 140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81AC8FE-C43B-4E46-860A-94BF05A11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0" name="Text Box 140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F19AE1B-75BB-4B15-B58D-B0A400957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1" name="Text Box 14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577C2A7-EDBF-48DC-989C-E14EF2019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2" name="Text Box 14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86CF3C4-1265-4972-AA18-914FAE7B4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3" name="Text Box 14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28A997F-D90D-42C5-B62C-293C00812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4" name="Text Box 14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F490E2B-44B1-48EB-887F-268D44E2F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5" name="Text Box 14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B80EE38-D5AC-4026-A19B-BA3BE99E3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6" name="Text Box 14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9E196BF-4F0C-418E-BC75-0356B2376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7" name="Text Box 14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4958E6E-792A-4C70-B2E2-F0E2299C6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" name="Text Box 14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CEF7C0D-CAF8-4792-B78F-DE7725849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" name="Text Box 142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C19EA46-90B8-4380-9902-7C666F999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0" name="Text Box 142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67C63AF-C980-4EA4-8578-9B3CACEAF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1" name="Text Box 142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F631E08-83C4-45A0-8FD1-4BC682AB8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2" name="Text Box 142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DCF48D6-8E11-4BBD-9269-B476CF521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3" name="Text Box 142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8AF8FAE-DC84-469E-A57C-D33B65515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4" name="Text Box 143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3722E03-D6D2-46CD-843A-947DA17C3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5" name="Text Box 143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FF3F3A5-E65F-48B4-B1DA-C97EBD853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6" name="Text Box 143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0FE103-5FFC-4A5E-AFB4-E1F88AAB2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7" name="Text Box 143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DF6807D-02A3-4EAD-BFA7-63FEBD0AC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" name="Text Box 143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CC106B4-6CB9-43B6-8314-3A3BF67E7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9" name="Text Box 143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C1B582B-408B-4B7D-BFED-D266C10C6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0" name="Text Box 143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827519C-D080-4825-870D-834E6C37F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1" name="Text Box 143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3DEDEA-FEEC-4FD6-84AC-990F9E8A1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2" name="Text Box 143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F2833AD-27AB-487F-ABCA-EA6318AD4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3" name="Text Box 143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3FCDB8F-7478-445B-B918-A0199D621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4" name="Text Box 144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6598EE8-9963-43B8-997A-83216075C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5" name="Text Box 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E134283-30DF-45CF-987A-511185CF1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6" name="Text Box 1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86A7E1F-35BE-4376-B60A-848A033D4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7" name="Text Box 1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389F644-962D-4458-B90A-0B8C7F756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8" name="Text Box 1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45D0A1A-BD78-4C14-9E63-F2F1B2A9A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" name="Text Box 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BBFCBE-1D67-42CE-9043-458D6FA9F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0" name="Text Box 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22F6852-BE29-4F2A-81BE-F6DA19C23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1" name="Text Box 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5022427-80A6-4B04-8996-003FC1F48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2" name="Text Box 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DDA6FED-0680-4570-A677-B30A866B2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3" name="Text Box 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1D6F748-56A8-47E1-A0DD-FA4E40F51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4" name="Text Box 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AADCE37-F5CB-414D-ADA0-B12731C5D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5" name="Text Box 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788440E-6DA7-492C-AA60-2256E052B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6" name="Text Box 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9A448D-9C35-4A34-8CB4-FD23A4B47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7" name="Text Box 1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4DB55FE-6A8F-4A95-BE2F-A974AE76F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8" name="Text Box 1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F1F13C2-F387-400B-9A6B-03F3114E7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" name="Text Box 1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F96025B-F08C-4093-8D35-E7385ED5B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0" name="Text Box 11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6B3035-B116-4D63-8456-905AB92D6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1" name="Text Box 1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EA2CFA9-F524-492B-B3AC-71CC2D9A4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2" name="Text Box 11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837504F-2CB1-45A5-8BEE-33BEDBEA4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3" name="Text Box 11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CB7FB5-168D-4C19-8269-A5D7E19AE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4" name="Text Box 11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5F9B1D3-6D06-4CCB-A927-3CD5C5E62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5" name="Text Box 1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3079A84-0AC2-445B-8774-BD9BE5E9E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6" name="Text Box 1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BD73DB0-BCA0-46D5-83F3-7C210943B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7" name="Text Box 1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20A91C1-7FD5-4EDA-AE72-1782F7DBF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8" name="Text Box 1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66D7EB3-C751-402B-BEC2-C9FDFC666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" name="Text Box 1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3A37650-EEB0-4F25-8AB9-D37D9E212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" name="Text Box 1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6360A66-1A4D-411D-B65E-C2391ED29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1" name="Text Box 1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B3F73D3-E7B1-4439-BCED-178F7FF87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2" name="Text Box 1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82A813C-1580-41AC-92B2-84E9D00C4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3" name="Text Box 12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4F98C45-78CB-495B-8879-5B1C00252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4" name="Text Box 12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94AE75C-DC11-4C10-8415-1F006FEC7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" name="Text Box 12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FE001D2-A2B8-4BBE-A6BA-5CAF818DF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6" name="Text Box 12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1F3A45F-DFB9-47C5-B142-DAF9E453C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7" name="Text Box 12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6C472FF-CA8A-4334-8A09-B04B2837D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8" name="Text Box 13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D607F60-968D-4AE5-8DD2-8ADDEA2E1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" name="Text Box 13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211C479-391B-4385-AC27-77F49C3F3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" name="Text Box 13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2759378-DAA3-415A-8711-09AA97CA0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" name="Text Box 14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BDD85D7-3CC9-4EDE-A3D8-27BC2B410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2" name="Text Box 14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2667630-5E45-437A-8D8C-489994D9A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3" name="Text Box 14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817505C-29A3-4B1F-9E7F-C3865F354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4" name="Text Box 14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9E27B17-F906-46A9-A36E-B29DA7B10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5" name="Text Box 14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1FD27E-47FC-4A50-B62C-7BFFB72E5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6" name="Text Box 15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1D84BA2-A9F8-4B2F-8F34-94047AB7C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7" name="Text Box 1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6B95AED-4282-43D7-B7FE-768E25408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8" name="Text Box 1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230D51E-5B00-4880-894E-914EA44C3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9" name="Text Box 1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3044558-0946-4E79-A0D4-7C45EE3AA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" name="Text Box 1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5A24AFF-EA00-4A6C-9A43-58006BE8D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1" name="Text Box 1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37ECB8E-2FB3-44DF-B895-A1F9F344F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2" name="Text Box 15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5DA20D7-1555-4112-8CF3-72F25A8D3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3" name="Text Box 15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0E0782D-D963-4C98-8171-554187F3A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4" name="Text Box 15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56DABB1-952A-44DB-90E9-02289A89C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5" name="Text Box 15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AFF4649-C6F6-4207-B94E-BFD43A6FE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6" name="Text Box 16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57C12DA-FB21-4D00-96A8-2A161891E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7" name="Text Box 16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6A145C3-2F15-4D47-9EB8-3AD5AEF73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8" name="Text Box 16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7158C76-9E45-497B-BFD6-83B54A7C6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9" name="Text Box 16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7F92FD7-EFDF-49DC-8266-B07A2A5E7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0" name="Text Box 16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8117F42-6588-4520-9AED-3F59A0F24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1" name="Text Box 16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7CF059F-23E8-49C8-BB35-776518AD2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2" name="Text Box 16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ECA8B0F-A095-4974-8ABD-A0C50C5C3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3" name="Text Box 16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BEBBEDF-586D-4D56-9C2C-1FFCAF1D4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4" name="Text Box 1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891C5C8-7726-4B5D-8894-8F4791A02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410216"/>
            <a:ext cx="200058" cy="58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5" name="Text Box 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2BA4F05-526F-4082-B42C-8EED3554A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6" name="Text Box 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AC11C16-DB03-4990-9A86-AC72C8D42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7" name="Text Box 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CABBD1-03DD-40D7-B60E-714E4B460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8" name="Text Box 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A171188-7725-4CB3-B0C4-223CE3B71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9" name="Text Box 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8F6308D-6383-47CB-A929-70D2353F4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0" name="Text Box 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05CFDF0-5310-495F-B706-477FE0AF6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1" name="Text Box 6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1345A07-9E1C-4738-AF40-0E445D544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2" name="Text Box 7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2F0A619-351E-419B-89AF-7D913B85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3" name="Text Box 7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374F08-B73F-4A91-8C85-2E39AD5F6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4" name="Text Box 7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4D60E3-69DD-435E-81B2-07ED723DA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5" name="Text Box 7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0463E0-D8A8-4B43-B8D3-DCA638235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6" name="Text Box 7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B3C1529-5CF3-421F-ACCE-36189345E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7" name="Text Box 7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96E5097-5D3A-4ED5-AABC-A13B1A285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8" name="Text Box 7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65C910-C3D9-43C3-904B-ED793D607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9" name="Text Box 7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38107B8-A361-4F6F-9147-3C99E79FE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" name="Text Box 7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31FC27E-CE81-4BDA-B3BF-EB9A16594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1" name="Text Box 7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4FAF371-4EA6-48C0-BBB0-87C0A748B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2" name="Text Box 10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54F73B-EFC2-464F-AA2F-DA2655D9A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3" name="Text Box 10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5910E0-6400-4E20-A826-1D9F39385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4" name="Text Box 10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AF8652-4126-4404-ACC8-F245A7323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5" name="Text Box 10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002194B-5D65-4EFA-8280-5E7B950A9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6" name="Text Box 10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5288322-7829-4FDB-A34F-1953E215F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7" name="Text Box 1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6942C7-BAB7-4B91-8654-4ECDB0C01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8" name="Text Box 1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92B580-D28E-460F-99E9-D17F4EAC6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9" name="Text Box 1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4D0523D-FE8A-49FD-9DAC-F55ACA818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0" name="Text Box 11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7C970F6-8401-4D6A-BBF6-6D08007BE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1" name="Text Box 1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27F128F-21E4-466D-8467-E44EC5C97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4101"/>
            <a:ext cx="200058" cy="13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2" name="Text Box 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2BA4F05-526F-4082-B42C-8EED3554A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3" name="Text Box 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AC11C16-DB03-4990-9A86-AC72C8D42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4" name="Text Box 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CABBD1-03DD-40D7-B60E-714E4B460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5" name="Text Box 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A171188-7725-4CB3-B0C4-223CE3B71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6" name="Text Box 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8F6308D-6383-47CB-A929-70D2353F4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7" name="Text Box 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05CFDF0-5310-495F-B706-477FE0AF6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8" name="Text Box 6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1345A07-9E1C-4738-AF40-0E445D544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9" name="Text Box 7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2F0A619-351E-419B-89AF-7D913B85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0" name="Text Box 7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374F08-B73F-4A91-8C85-2E39AD5F6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" name="Text Box 7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4D60E3-69DD-435E-81B2-07ED723DA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2" name="Text Box 7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0463E0-D8A8-4B43-B8D3-DCA638235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3" name="Text Box 7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B3C1529-5CF3-421F-ACCE-36189345E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4" name="Text Box 7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96E5097-5D3A-4ED5-AABC-A13B1A285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5" name="Text Box 7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65C910-C3D9-43C3-904B-ED793D607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6" name="Text Box 7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38107B8-A361-4F6F-9147-3C99E79FE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7" name="Text Box 7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31FC27E-CE81-4BDA-B3BF-EB9A16594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8" name="Text Box 7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4FAF371-4EA6-48C0-BBB0-87C0A748B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9" name="Text Box 10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54F73B-EFC2-464F-AA2F-DA2655D9A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0" name="Text Box 10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5910E0-6400-4E20-A826-1D9F39385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" name="Text Box 10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AF8652-4126-4404-ACC8-F245A7323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2" name="Text Box 10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002194B-5D65-4EFA-8280-5E7B950A9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3" name="Text Box 10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5288322-7829-4FDB-A34F-1953E215F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4" name="Text Box 1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6942C7-BAB7-4B91-8654-4ECDB0C01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5" name="Text Box 1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92B580-D28E-460F-99E9-D17F4EAC6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6" name="Text Box 1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4D0523D-FE8A-49FD-9DAC-F55ACA818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7" name="Text Box 11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7C970F6-8401-4D6A-BBF6-6D08007BE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8" name="Text Box 1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27F128F-21E4-466D-8467-E44EC5C97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234653"/>
            <a:ext cx="200058" cy="13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9" name="Text Box 4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A99734E-F438-43FE-AAA4-32583EF20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0" name="Text Box 4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C613214-F8F7-417A-BD7D-D29A51CB1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" name="Text Box 4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D1BF9B9-B5BE-402E-A191-50B3F98AA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2" name="Text Box 4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CDCD2F-CDAD-429A-925C-D61395E40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3" name="Text Box 5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6DFE84E-49FD-4B47-9797-0B87D06C8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4" name="Text Box 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2BA4F05-526F-4082-B42C-8EED3554A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5" name="Text Box 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AC11C16-DB03-4990-9A86-AC72C8D42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6" name="Text Box 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CABBD1-03DD-40D7-B60E-714E4B460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7" name="Text Box 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A171188-7725-4CB3-B0C4-223CE3B71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8" name="Text Box 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8F6308D-6383-47CB-A929-70D2353F4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9" name="Text Box 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05CFDF0-5310-495F-B706-477FE0AF6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0" name="Text Box 6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1345A07-9E1C-4738-AF40-0E445D544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" name="Text Box 7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2F0A619-351E-419B-89AF-7D913B85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2" name="Text Box 7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374F08-B73F-4A91-8C85-2E39AD5F6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3" name="Text Box 7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4D60E3-69DD-435E-81B2-07ED723DA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4" name="Text Box 7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0463E0-D8A8-4B43-B8D3-DCA638235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5" name="Text Box 7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B3C1529-5CF3-421F-ACCE-36189345E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6" name="Text Box 7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96E5097-5D3A-4ED5-AABC-A13B1A285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7" name="Text Box 7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65C910-C3D9-43C3-904B-ED793D607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8" name="Text Box 7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38107B8-A361-4F6F-9147-3C99E79FE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9" name="Text Box 7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31FC27E-CE81-4BDA-B3BF-EB9A16594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0" name="Text Box 7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4FAF371-4EA6-48C0-BBB0-87C0A748B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1" name="Text Box 10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54F73B-EFC2-464F-AA2F-DA2655D9A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" name="Text Box 10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5910E0-6400-4E20-A826-1D9F39385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604374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" name="Text Box 1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92B580-D28E-460F-99E9-D17F4EAC6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0356" y="6891877"/>
            <a:ext cx="192650" cy="1356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" name="Text Box 1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4D0523D-FE8A-49FD-9DAC-F55ACA818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9013" y="7119475"/>
            <a:ext cx="200058" cy="136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5" name="Text Box 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5F93277-89B5-4466-BE37-6E786FD89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08753" y="3056559"/>
            <a:ext cx="222288" cy="131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6" name="Text Box 4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5F23626-AE98-4FC7-AA21-FCDBCC6EF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7" name="Text Box 4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A99734E-F438-43FE-AAA4-32583EF20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8" name="Text Box 4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C613214-F8F7-417A-BD7D-D29A51CB1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9" name="Text Box 4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D1BF9B9-B5BE-402E-A191-50B3F98AA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0" name="Text Box 4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CDCD2F-CDAD-429A-925C-D61395E40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1" name="Text Box 5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6DFE84E-49FD-4B47-9797-0B87D06C8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2" name="Text Box 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2BA4F05-526F-4082-B42C-8EED3554A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3" name="Text Box 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AC11C16-DB03-4990-9A86-AC72C8D42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4" name="Text Box 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CABBD1-03DD-40D7-B60E-714E4B460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5" name="Text Box 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A171188-7725-4CB3-B0C4-223CE3B71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6" name="Text Box 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8F6308D-6383-47CB-A929-70D2353F4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7" name="Text Box 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05CFDF0-5310-495F-B706-477FE0AF6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8" name="Text Box 6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1345A07-9E1C-4738-AF40-0E445D544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9" name="Text Box 7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2F0A619-351E-419B-89AF-7D913B85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0" name="Text Box 7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374F08-B73F-4A91-8C85-2E39AD5F6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1" name="Text Box 7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4D60E3-69DD-435E-81B2-07ED723DA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2" name="Text Box 7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0463E0-D8A8-4B43-B8D3-DCA638235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3" name="Text Box 7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B3C1529-5CF3-421F-ACCE-36189345E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4" name="Text Box 7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96E5097-5D3A-4ED5-AABC-A13B1A285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5" name="Text Box 7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65C910-C3D9-43C3-904B-ED793D607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6" name="Text Box 7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38107B8-A361-4F6F-9147-3C99E79FE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7" name="Text Box 7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31FC27E-CE81-4BDA-B3BF-EB9A16594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8" name="Text Box 7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4FAF371-4EA6-48C0-BBB0-87C0A748B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9" name="Text Box 10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54F73B-EFC2-464F-AA2F-DA2655D9A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4804399"/>
            <a:ext cx="200058" cy="13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0" name="Text Box 1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6942C7-BAB7-4B91-8654-4ECDB0C01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1800" y="6575798"/>
            <a:ext cx="200058" cy="1378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1" name="Text Box 1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92B580-D28E-460F-99E9-D17F4EAC6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0356" y="7390936"/>
            <a:ext cx="192650" cy="1309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2" name="Text Box 4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A99734E-F438-43FE-AAA4-32583EF20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3" name="Text Box 4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C613214-F8F7-417A-BD7D-D29A51CB1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4" name="Text Box 4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D1BF9B9-B5BE-402E-A191-50B3F98AA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5" name="Text Box 4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CDCD2F-CDAD-429A-925C-D61395E40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6" name="Text Box 5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6DFE84E-49FD-4B47-9797-0B87D06C8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7" name="Text Box 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2BA4F05-526F-4082-B42C-8EED3554A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8" name="Text Box 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AC11C16-DB03-4990-9A86-AC72C8D42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9" name="Text Box 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CABBD1-03DD-40D7-B60E-714E4B460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0" name="Text Box 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A171188-7725-4CB3-B0C4-223CE3B71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1" name="Text Box 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8F6308D-6383-47CB-A929-70D2353F4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2" name="Text Box 5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D5264F5-B75B-4E5A-83BE-E87949325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" name="Text Box 5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4AD8DF2-061A-4E71-92C2-FB7B4FA44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4" name="Text Box 5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5C6F92A-6F51-4CB3-A95A-5AC33553F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5" name="Text Box 5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407B407-5564-4B1D-AA4F-1D97D226D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6" name="Text Box 6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B7285BB-2B69-4359-8595-E9043364D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7" name="Text Box 6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507C772-80CC-40B6-9BC8-79FAD7824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8" name="Text Box 6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01AD250-6179-46B4-BAD8-C2450B465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9" name="Text Box 6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78E7F86-018E-4B97-BF75-579C9FCC2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0" name="Text Box 6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1788B21-6D3E-40BC-A671-10179F5F4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1" name="Text Box 6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0B25D0D-6D2C-4167-8BC6-1D19E4DF9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2" name="Text Box 6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8388811-96B2-4978-BA1A-DF7B1287F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" name="Text Box 6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5DB2847-0C83-41F9-BCDB-A2FB270E4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4" name="Text Box 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05CFDF0-5310-495F-B706-477FE0AF6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5" name="Text Box 6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1345A07-9E1C-4738-AF40-0E445D544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6" name="Text Box 7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2F0A619-351E-419B-89AF-7D913B85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7" name="Text Box 7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374F08-B73F-4A91-8C85-2E39AD5F6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8" name="Text Box 7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4D60E3-69DD-435E-81B2-07ED723DA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9" name="Text Box 7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0463E0-D8A8-4B43-B8D3-DCA638235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0" name="Text Box 7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B3C1529-5CF3-421F-ACCE-36189345E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1" name="Text Box 7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96E5097-5D3A-4ED5-AABC-A13B1A285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2" name="Text Box 7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65C910-C3D9-43C3-904B-ED793D607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3" name="Text Box 7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38107B8-A361-4F6F-9147-3C99E79FE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4" name="Text Box 7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31FC27E-CE81-4BDA-B3BF-EB9A16594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5" name="Text Box 7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4FAF371-4EA6-48C0-BBB0-87C0A748B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6" name="Text Box 8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1C26290-4FFA-4241-BB51-E0255CFAE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7" name="Text Box 8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26FB20A-2475-4F2E-9E77-9D6BD4484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8" name="Text Box 8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E3E2BE8-4952-4B3F-B498-16FAE7DC6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9" name="Text Box 8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81AAFC9-DB26-46AA-9954-2F7859112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0" name="Text Box 8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DA218B5-3A71-4EC2-9FD1-93BBF282A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1" name="Text Box 8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7DD4908-4789-49B8-9A3B-6E7B449EF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2" name="Text Box 8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A172F0D-2B88-4974-A24B-58EFD592E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3" name="Text Box 8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CE1586B-F2DE-488E-AE7A-D8EC02A6A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4" name="Text Box 8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DC0F2AC-4C8C-4542-BE08-D36125615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" name="Text Box 8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BE43E62-2AF9-455A-8FB4-E69267F71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6" name="Text Box 9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CAF38CE-255B-49C2-AF3B-9D5368566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7" name="Text Box 9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D91559D-D696-499C-96EC-C2D751987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8" name="Text Box 9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124ADC8-91ED-4A4F-8E72-56416BF5B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9" name="Text Box 9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34AB46D-4452-41B2-84AB-0574E8076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0" name="Text Box 9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F40E125-ABB4-4D09-A62B-44FE040CB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1" name="Text Box 9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5C86394-633C-41B7-8A1C-C843B5EB3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2" name="Text Box 9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01A300A-0658-44F2-B85C-CED32266B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3" name="Text Box 9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36211BB-3C38-4647-8CBA-DD09CEB7D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4" name="Text Box 9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2F74D8-A410-4410-8D28-C6866EF97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5" name="Text Box 9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C69F1E4-452A-436C-B37B-F7DBE4AF0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6" name="Text Box 10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F9D5473-BEC8-4E48-9017-FA80958AA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7" name="Text Box 10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E726FF3-47DD-40CE-A668-C5F455974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8" name="Text Box 10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6BCFFDC-7004-40A9-A553-95F4975FD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9" name="Text Box 10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7B40364-9358-4777-B7A1-6038126A7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0" name="Text Box 10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54F73B-EFC2-464F-AA2F-DA2655D9A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1" name="Text Box 10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5910E0-6400-4E20-A826-1D9F39385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2" name="Text Box 10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AF8652-4126-4404-ACC8-F245A7323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3" name="Text Box 10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002194B-5D65-4EFA-8280-5E7B950A9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" name="Text Box 10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5288322-7829-4FDB-A34F-1953E215F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5" name="Text Box 1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6942C7-BAB7-4B91-8654-4ECDB0C01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6" name="Text Box 1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92B580-D28E-460F-99E9-D17F4EAC6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7" name="Text Box 1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4D0523D-FE8A-49FD-9DAC-F55ACA818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8" name="Text Box 11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7C970F6-8401-4D6A-BBF6-6D08007BE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9" name="Text Box 1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27F128F-21E4-466D-8467-E44EC5C97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0" name="Text Box 11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632839D-5F18-4DDA-A793-EB54C7C78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1" name="Text Box 1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5F3868C-E88E-47A9-B12E-876DB63BA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2" name="Text Box 1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66F4CD-F1C3-4ECA-A286-09950D60E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3" name="Text Box 1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BECB628-6B25-47D1-9EC9-97A12D585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" name="Text Box 1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D45FCEA-1B7B-4BED-AF54-245ABEDE8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" name="Text Box 1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97658DA-9486-4960-A318-3B190F33E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" name="Text Box 1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26D27EB-FDCA-440C-87C1-EA723AE36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" name="Text Box 1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BAF82B6-73BA-4B70-B797-A591FAB59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8" name="Text Box 1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DC47E22-F82A-43B6-9E11-A45F6E02A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9" name="Text Box 12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D2E44BD-3CB7-4A8C-8AA0-B91CF1804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0" name="Text Box 12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FF1C3C9-D5F3-4E64-A410-34C3FA1D4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1" name="Text Box 12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C43CAF4-4C6A-4562-A155-A36170909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2" name="Text Box 12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92F2ACA-54E3-411D-9348-721BA13B1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3" name="Text Box 12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7623919-8F94-48A0-A059-734BCF39B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4" name="Text Box 13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5448FC4-9C52-4C6F-88EC-2201E69F9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5" name="Text Box 13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AF4CC0E-7396-45CE-B8CD-D2EEE11FD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963" y="3831846"/>
            <a:ext cx="200058" cy="13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6" name="Text Box 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5F93277-89B5-4466-BE37-6E786FD89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27953" y="3093894"/>
            <a:ext cx="222288" cy="851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859" name="Таблица 18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487557"/>
              </p:ext>
            </p:extLst>
          </p:nvPr>
        </p:nvGraphicFramePr>
        <p:xfrm>
          <a:off x="152400" y="419101"/>
          <a:ext cx="18135599" cy="9753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7971"/>
                <a:gridCol w="859679"/>
                <a:gridCol w="3566761"/>
                <a:gridCol w="1097466"/>
                <a:gridCol w="1097466"/>
                <a:gridCol w="864253"/>
                <a:gridCol w="864253"/>
                <a:gridCol w="951137"/>
                <a:gridCol w="946563"/>
                <a:gridCol w="864253"/>
                <a:gridCol w="877971"/>
                <a:gridCol w="877971"/>
                <a:gridCol w="877971"/>
                <a:gridCol w="877971"/>
                <a:gridCol w="877971"/>
                <a:gridCol w="877971"/>
                <a:gridCol w="877971"/>
              </a:tblGrid>
              <a:tr h="896276"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uz-Cyrl-UZ" sz="2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Жиззах</a:t>
                      </a:r>
                      <a:r>
                        <a:rPr lang="uz-Cyrl-UZ" sz="2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давлат педагогика университети магистратура мутахассисликлари бўйича</a:t>
                      </a:r>
                      <a:r>
                        <a:rPr lang="en-US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z-Cyrl-UZ" sz="2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қайта тақсимланган грант ўринлар сони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269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b"/>
                      <a:r>
                        <a:rPr lang="uz-Cyrl-UZ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Шифр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uz-Cyrl-UZ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Мутахассислик номи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uz-Cyrl-UZ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Жами талабалар сони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uz-Cyrl-UZ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Қабул квотаси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uz-Cyrl-UZ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1-курс давлат гранти бўйича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l" fontAlgn="b"/>
                      <a:r>
                        <a:rPr lang="uz-Cyrl-UZ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Қайта тақсимланган грантлар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l" fontAlgn="b"/>
                      <a:r>
                        <a:rPr lang="uz-Cyrl-UZ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Қайта тақсимланган грантлар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22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uz-Cyrl-UZ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Шу жумладан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uz-Cyrl-UZ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шундан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uz-Cyrl-UZ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шундан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1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z-Cyrl-UZ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ўзбек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z-Cyrl-UZ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z-Cyrl-UZ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Ногирон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z-Cyrl-UZ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Номли степендия соҳиби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z-Cyrl-UZ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 таътилда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z-Cyrl-UZ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Четлашган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z-Cyrl-UZ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ўзбек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z-Cyrl-UZ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uz-Cyrl-UZ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Асосий грант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uz-Cyrl-UZ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Қўшимча грант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54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z-Cyrl-UZ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ўзбек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z-Cyrl-UZ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z-Cyrl-UZ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ўзбек 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z-Cyrl-UZ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2372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70110101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Педагогика назарияси ва тарихи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372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70110102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Педагогика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4481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70110201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Таълим ва тарбия назарияси ва методикаси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мактабгача таълим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372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70110301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Махсус педагогика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логопедия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4481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70110401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Таълим ва тарбия назарияси ва методикаси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бошланғич таълим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4481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70540104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Аниқ ва табиий</a:t>
                      </a:r>
                      <a:r>
                        <a:rPr lang="uz-Cyrl-UZ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фанларни ўқитиш методикаси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372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70610105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Таълимда ахборот технологияси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4481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70530510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Аниқ ва табиий</a:t>
                      </a:r>
                      <a:r>
                        <a:rPr lang="uz-Cyrl-UZ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фанларни ўқитиш методикаси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ва астрономия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4481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70530104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Аниқ ва табиий</a:t>
                      </a:r>
                      <a:r>
                        <a:rPr lang="uz-Cyrl-UZ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фанларни ўқитиш методикаси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Кимё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4481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70510105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Аниқ ва табиий</a:t>
                      </a:r>
                      <a:r>
                        <a:rPr lang="uz-Cyrl-UZ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фанларни ўқитиш методикаси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4481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70530203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Аниқ ва табиий</a:t>
                      </a:r>
                      <a:r>
                        <a:rPr lang="uz-Cyrl-UZ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фанларни ўқитиш методикаси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4481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70220303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Ижтимоий-гуманитар фанларни ўқитиш методикаси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Тарих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372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70110601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Мусиқа таълими ва санъат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372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70110701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Ўзбек тили ва адабиёти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372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70110801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Она тили ва адабиёти</a:t>
                      </a:r>
                      <a:r>
                        <a:rPr lang="it-IT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 тили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372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70110901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Хорижий тил ва адабиёти</a:t>
                      </a:r>
                      <a:r>
                        <a:rPr lang="it-IT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ингилиз тили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4481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70111101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Ижтимоий-гуманитар фанларни ўқитиш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Маънавият асослари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4481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70111201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Жисмоний назария ва спорт машғулотлари назарияси ва методикаси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4481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70111301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z-Cyrl-UZ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Таълим ва тарбия назарияси ва методикаси (технологик таълим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48767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uz-Cyrl-UZ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Жами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860" name="Text Box 5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6DFE84E-49FD-4B47-9797-0B87D06C8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61" name="Text Box 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2BA4F05-526F-4082-B42C-8EED3554A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62" name="Text Box 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AC11C16-DB03-4990-9A86-AC72C8D42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63" name="Text Box 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CABBD1-03DD-40D7-B60E-714E4B460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64" name="Text Box 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A171188-7725-4CB3-B0C4-223CE3B71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65" name="Text Box 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8F6308D-6383-47CB-A929-70D2353F4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66" name="Text Box 5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D5264F5-B75B-4E5A-83BE-E87949325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67" name="Text Box 5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4AD8DF2-061A-4E71-92C2-FB7B4FA44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68" name="Text Box 5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5C6F92A-6F51-4CB3-A95A-5AC33553F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69" name="Text Box 5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407B407-5564-4B1D-AA4F-1D97D226D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70" name="Text Box 6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B7285BB-2B69-4359-8595-E9043364D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71" name="Text Box 6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507C772-80CC-40B6-9BC8-79FAD7824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72" name="Text Box 6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01AD250-6179-46B4-BAD8-C2450B465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73" name="Text Box 6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78E7F86-018E-4B97-BF75-579C9FCC2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74" name="Text Box 6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1788B21-6D3E-40BC-A671-10179F5F4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75" name="Text Box 6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0B25D0D-6D2C-4167-8BC6-1D19E4DF9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76" name="Text Box 6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8388811-96B2-4978-BA1A-DF7B1287F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77" name="Text Box 6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5DB2847-0C83-41F9-BCDB-A2FB270E4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78" name="Text Box 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05CFDF0-5310-495F-B706-477FE0AF6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79" name="Text Box 6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1345A07-9E1C-4738-AF40-0E445D544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80" name="Text Box 7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2F0A619-351E-419B-89AF-7D913B85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81" name="Text Box 7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374F08-B73F-4A91-8C85-2E39AD5F6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82" name="Text Box 7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4D60E3-69DD-435E-81B2-07ED723DA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83" name="Text Box 7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0463E0-D8A8-4B43-B8D3-DCA638235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84" name="Text Box 7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B3C1529-5CF3-421F-ACCE-36189345E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85" name="Text Box 7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96E5097-5D3A-4ED5-AABC-A13B1A285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86" name="Text Box 7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65C910-C3D9-43C3-904B-ED793D607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87" name="Text Box 7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38107B8-A361-4F6F-9147-3C99E79FE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88" name="Text Box 7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31FC27E-CE81-4BDA-B3BF-EB9A16594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89" name="Text Box 7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4FAF371-4EA6-48C0-BBB0-87C0A748B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90" name="Text Box 8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1C26290-4FFA-4241-BB51-E0255CFAE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91" name="Text Box 8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26FB20A-2475-4F2E-9E77-9D6BD4484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92" name="Text Box 8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E3E2BE8-4952-4B3F-B498-16FAE7DC6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93" name="Text Box 8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81AAFC9-DB26-46AA-9954-2F7859112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94" name="Text Box 8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DA218B5-3A71-4EC2-9FD1-93BBF282A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95" name="Text Box 8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7DD4908-4789-49B8-9A3B-6E7B449EF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96" name="Text Box 8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A172F0D-2B88-4974-A24B-58EFD592E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97" name="Text Box 8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CE1586B-F2DE-488E-AE7A-D8EC02A6A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98" name="Text Box 8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DC0F2AC-4C8C-4542-BE08-D36125615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99" name="Text Box 8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BE43E62-2AF9-455A-8FB4-E69267F71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00" name="Text Box 9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CAF38CE-255B-49C2-AF3B-9D5368566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01" name="Text Box 9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D91559D-D696-499C-96EC-C2D751987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02" name="Text Box 9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124ADC8-91ED-4A4F-8E72-56416BF5B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03" name="Text Box 9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34AB46D-4452-41B2-84AB-0574E8076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04" name="Text Box 9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F40E125-ABB4-4D09-A62B-44FE040CB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05" name="Text Box 9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5C86394-633C-41B7-8A1C-C843B5EB3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06" name="Text Box 9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01A300A-0658-44F2-B85C-CED32266B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07" name="Text Box 9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36211BB-3C38-4647-8CBA-DD09CEB7D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08" name="Text Box 9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2F74D8-A410-4410-8D28-C6866EF97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09" name="Text Box 9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C69F1E4-452A-436C-B37B-F7DBE4AF0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10" name="Text Box 10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F9D5473-BEC8-4E48-9017-FA80958AA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11" name="Text Box 10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E726FF3-47DD-40CE-A668-C5F455974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12" name="Text Box 10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6BCFFDC-7004-40A9-A553-95F4975FD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13" name="Text Box 10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7B40364-9358-4777-B7A1-6038126A7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14" name="Text Box 10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54F73B-EFC2-464F-AA2F-DA2655D9A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15" name="Text Box 10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5910E0-6400-4E20-A826-1D9F39385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16" name="Text Box 10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AF8652-4126-4404-ACC8-F245A7323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17" name="Text Box 10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002194B-5D65-4EFA-8280-5E7B950A9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18" name="Text Box 10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5288322-7829-4FDB-A34F-1953E215F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19" name="Text Box 1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6942C7-BAB7-4B91-8654-4ECDB0C01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20" name="Text Box 1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92B580-D28E-460F-99E9-D17F4EAC6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21" name="Text Box 1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4D0523D-FE8A-49FD-9DAC-F55ACA818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22" name="Text Box 11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7C970F6-8401-4D6A-BBF6-6D08007BE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23" name="Text Box 1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27F128F-21E4-466D-8467-E44EC5C97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24" name="Text Box 11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632839D-5F18-4DDA-A793-EB54C7C78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25" name="Text Box 1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5F3868C-E88E-47A9-B12E-876DB63BA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26" name="Text Box 1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66F4CD-F1C3-4ECA-A286-09950D60E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27" name="Text Box 1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BECB628-6B25-47D1-9EC9-97A12D585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28" name="Text Box 1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D45FCEA-1B7B-4BED-AF54-245ABEDE8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29" name="Text Box 1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97658DA-9486-4960-A318-3B190F33E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30" name="Text Box 1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26D27EB-FDCA-440C-87C1-EA723AE36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31" name="Text Box 1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BAF82B6-73BA-4B70-B797-A591FAB59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32" name="Text Box 1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DC47E22-F82A-43B6-9E11-A45F6E02A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33" name="Text Box 12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D2E44BD-3CB7-4A8C-8AA0-B91CF1804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34" name="Text Box 12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FF1C3C9-D5F3-4E64-A410-34C3FA1D4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35" name="Text Box 12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C43CAF4-4C6A-4562-A155-A36170909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36" name="Text Box 12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92F2ACA-54E3-411D-9348-721BA13B1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37" name="Text Box 12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7623919-8F94-48A0-A059-734BCF39B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38" name="Text Box 13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5448FC4-9C52-4C6F-88EC-2201E69F9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39" name="Text Box 13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AF4CC0E-7396-45CE-B8CD-D2EEE11FD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0" name="Text Box 13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4F81A45-DC83-4B9B-A4FD-CC3550C36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1" name="Text Box 13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C56A428-47D9-4A38-85DC-0E304C130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2" name="Text Box 13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BD5D992-FC39-453E-93E6-F581A7AE6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3" name="Text Box 13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F9CEC4E-4061-4423-A235-81F962CEC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4" name="Text Box 13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9A71C20-3CFF-44A5-B381-B09FB9D5D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5" name="Text Box 13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A7753E-66E7-4C09-AF30-03B2206D7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" name="Text Box 13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120A4D-A460-4C6F-8DD1-47BD9516B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" name="Text Box 13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D81EE39-2EAA-4017-B1BA-D3782812F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271507"/>
            <a:ext cx="200256" cy="120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" name="Text Box 128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453C38D-6FF3-4D0C-A63F-A60614B6F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" name="Text Box 128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A696189-2B41-43C8-B923-5D6D25475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0" name="Text Box 128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2D03041-6E5F-4CED-93EE-C3FFAB0D9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1" name="Text Box 128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64F0BA0-879A-40DE-B01B-8D7EB0EBD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2" name="Text Box 128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EC20301-BD6A-4814-B4D5-2777FEEB0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3" name="Text Box 129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ED2000A-D72A-4D51-8A2B-958131919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4" name="Text Box 129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5CA1517-3D5D-4D1A-A275-9CD07865D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5" name="Text Box 129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8910197-FB3A-4EA5-A021-50B713104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6" name="Text Box 129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CA291F6-4151-4581-B0A3-40E9304CF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7" name="Text Box 129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F2DDD9-195E-4742-AD27-18966C54A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8" name="Text Box 129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3CD1D9D-389A-410A-8D7E-4E93867B1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9" name="Text Box 129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1D47269-B2AC-4DCE-B5BF-BF1CD776A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0" name="Text Box 13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9C61A16-0E43-4881-B117-EA3078DDF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1" name="Text Box 13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8CF7201-B79D-4AEA-AD21-2CC67BA96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2" name="Text Box 13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B84D505-16BA-4A7F-B1C1-A0FFF5445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3" name="Text Box 131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C713BC4-3EED-4A15-9326-0C12E86AD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4" name="Text Box 13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9B35AA5-A639-454A-8E1F-0F5B72FEE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5" name="Text Box 131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125B930-7C1D-4664-BE43-D27B1B90A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6" name="Text Box 131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C56B700-B714-46DB-8FF6-1011CB88F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7" name="Text Box 131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1B0577A-4731-4052-B533-A2675BBE5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8" name="Text Box 13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6AA5B63-17B6-45D8-875C-2B41FF973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9" name="Text Box 13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BF301E4-877A-4DE4-8FBB-9019514B6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70" name="Text Box 13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93C7A5C-487E-45BD-9DDD-EE4ACBC73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71" name="Text Box 13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19842FC-BDC6-4137-B63A-7D6E24F6B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72" name="Text Box 13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76F2F94-4228-4C24-AF5D-8D103611D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73" name="Text Box 13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CD8351D-427F-4A6E-B548-24AFFF61A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74" name="Text Box 13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BD06CF2-4DB2-4258-B7C9-945394C6E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75" name="Text Box 13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B83D98C-433D-4533-B1F8-097334CAA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76" name="Text Box 132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DE6F55F-669C-4E9D-BA65-337BBBC17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77" name="Text Box 132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DEC6A39-5E40-4DB0-B030-AEFEEEFC8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78" name="Text Box 132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48A23C5-D38E-4FE8-83EF-379DDDA54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79" name="Text Box 132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D04F10E-1F02-4309-B1EE-15D4D6783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80" name="Text Box 132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D53F132-7308-4560-BA2D-B915B7FD9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81" name="Text Box 133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CA72044-7B5F-49FB-8806-79D0115A3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82" name="Text Box 133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D288F89-6F9A-4E18-BA94-796B79306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83" name="Text Box 133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0F1C0F7-185C-4D27-9E03-5D9E0463D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84" name="Text Box 134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A8AF50F-22EF-4371-A371-6B8E3EB2E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85" name="Text Box 134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D2143A0-DF78-4AD9-BEDD-AB20EEB93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86" name="Text Box 134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6573F31-DAFB-415E-A7C5-E8F72EC34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87" name="Text Box 134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21A8D1A-2C23-4F3E-B87A-83BDB7F56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88" name="Text Box 134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E8D8CEE-4B86-47A0-B23C-B5E559604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89" name="Text Box 135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F981237-235C-4ADD-A62E-823563B63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90" name="Text Box 13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6A9C602-AFA5-4759-9099-5C26CAECA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91" name="Text Box 13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A4E9E74-709E-41BD-B28C-4C66D31B9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92" name="Text Box 13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0B59E98-33FC-4C5F-B339-323510D4A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93" name="Text Box 13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F239E62-04CA-4B1B-A62A-CD7A2145F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94" name="Text Box 13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154E11B-EE06-42FA-87A3-CF9071697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95" name="Text Box 135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0947170-E5EF-47AC-9AAA-D53F0B66A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96" name="Text Box 135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FEDB3E2-3FED-4240-9A6A-60243E345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97" name="Text Box 135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FDA448F-32FA-46E6-B855-262088BBB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98" name="Text Box 135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8CBC5CD-1A6B-4FDC-8942-64BF2FC3D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99" name="Text Box 136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8C0A480-CC45-4AEA-B5DA-67B57D13F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00" name="Text Box 136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0A667B1-2BA5-4658-BD80-31A420CF1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01" name="Text Box 136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6D6917B-85CB-4A28-82D9-93748B3E1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02" name="Text Box 136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8F19C7-F848-439D-9A22-516EC4029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03" name="Text Box 136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7CFE456-7552-4358-BC1C-2FB0A888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04" name="Text Box 136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FB6BF21-A236-4C37-9663-63DEF81C4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05" name="Text Box 136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1E2D603-967A-4A09-AE85-C78ED1B56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06" name="Text Box 136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9CB8E35-C973-4F21-9AA5-50B3B3B08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07" name="Text Box 13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1EE7591-8AC6-4588-BD55-DF7F6AB78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08" name="Text Box 138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94EC36E-81B3-43D2-BDF4-D510039E3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09" name="Text Box 138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7FA9BCC-5242-4B93-ACA4-5AA460F88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10" name="Text Box 138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E3DADB9-007A-40DB-87D4-A5D7F3CE1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11" name="Text Box 138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3109A4E-F5D5-4F7D-88AC-ECEF1075E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12" name="Text Box 138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789BE4F-788E-493B-B1C9-472E8F00C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13" name="Text Box 138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8F4F234-7897-4EBB-A99B-E166ED939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14" name="Text Box 138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86C0A75-85B6-4103-8825-E6DC351C2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15" name="Text Box 138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D91170C-E64D-4D21-9358-F3BFF6B7F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16" name="Text Box 138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00067F4-F600-46DE-B560-C548569CF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17" name="Text Box 139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9693D55-6A49-4527-9D09-5B35012B4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18" name="Text Box 139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CBDF045-0BDD-4AED-9315-FBCED988E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19" name="Text Box 139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B9163FE-117F-4432-A345-1F646D0A5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20" name="Text Box 139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A5D9117-49CA-4704-AB38-94E11B262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21" name="Text Box 139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C682805-C71C-4B10-AEA5-B03B55068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22" name="Text Box 139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1D96284-CB93-45D8-A5AC-2444E7AAC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23" name="Text Box 139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C0B33AB-8559-4F4C-9F12-A29856E4C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24" name="Text Box 139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A207B48-DC48-4FEA-BC53-EC5AB55B5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25" name="Text Box 139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6F25EEB-9918-472B-9695-2FB7338FE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26" name="Text Box 139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0737FDD-6396-4912-9A83-8DF5550BB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27" name="Text Box 140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C8909CE-9762-4DBA-823F-F23561D15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28" name="Text Box 140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94244CD-91C4-427D-84FD-4635866DA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29" name="Text Box 140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B2E3D9D-A6B5-4378-A637-FD34F3D37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30" name="Text Box 140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6F18A01-F779-4C9C-8127-CB0774C68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31" name="Text Box 140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2B3A96B-1486-4C68-80E9-78B69B355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32" name="Text Box 14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70D6BF8-F249-47EC-A361-B2F8C1EAE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33" name="Text Box 14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07FB9F0-CFC8-4B2F-9BBF-0FE3E901A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34" name="Text Box 14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F732D24-377F-4972-B97D-1727F5CEF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35" name="Text Box 14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FC27196-DCA5-49DA-A46B-CE8604326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36" name="Text Box 14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14C09A9-8F56-4BF8-A38D-0D3ECB66F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37" name="Text Box 14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C50540F-27D4-4E28-BBD2-FBDECB0BC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38" name="Text Box 14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6159C32-3957-4B50-91F8-FDE78BC62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39" name="Text Box 14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FF7C58A-4640-4136-96A1-D4C279E41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0" name="Text Box 142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0870590-49C4-4122-AE87-262D36311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1" name="Text Box 142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745AC33-640A-4DCA-B00F-3D4F2ECEA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2" name="Text Box 142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CBD9570-BB9B-4E83-B4F3-D3A2B4D68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3" name="Text Box 142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6279A02-75CF-49AD-A5E1-C6C3D5F73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4" name="Text Box 142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52187EC-57C8-4DF0-B8B6-62BA16654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5" name="Text Box 143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E922AF0-3023-46CA-9945-8475345E0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6" name="Text Box 143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492B865-40B8-4690-9354-17B90DE68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7" name="Text Box 143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D2B3ECB-DD60-4CF6-84BA-E9A33B873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" name="Text Box 143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752F999-9660-4F3A-9DB6-8714AF92E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" name="Text Box 143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826ED53-4444-43E2-991A-5139A6D61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" name="Text Box 143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CC10194-1DBD-4282-8A9B-9037B8A97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" name="Text Box 143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1FC83B0-88C8-494F-94A1-0A91343C1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Text Box 143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393C74E-4EE9-4DDF-A3B1-68BAE9D02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3" name="Text Box 143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CA0B606-DC33-4E8E-9C7A-B4AAA9499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4" name="Text Box 143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6A81F92-79B8-4066-A810-FAEEEE068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5" name="Text Box 144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EA53E2-F65A-4ECF-A307-C83304158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6" name="Text Box 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CE11395-D984-46AD-B521-5C130071C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7" name="Text Box 1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A0BDF6B-1C1B-4794-9D7C-3F8479199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8" name="Text Box 1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C0DA476-5200-4220-940B-6E95687E1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9" name="Text Box 1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E46BC7A-7E31-4355-8CA6-B8CDF4B4B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0" name="Text Box 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FA4D1C6-0CA2-4E19-915B-1ECA93B6B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1" name="Text Box 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2F71219-EEE8-4A15-8182-DBCD936F8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2" name="Text Box 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32A5F38-2C40-4730-943B-A92E463D9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3" name="Text Box 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D14151C-458D-44A0-A9EA-C1C290DFB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4" name="Text Box 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BEBEAF3-EE38-4FB4-AB04-6E4148ACA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5" name="Text Box 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7B22B36-D256-4CCB-A931-34EEC0C1E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6" name="Text Box 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7983CF0-6DE1-4684-881E-1F3DB1E29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7" name="Text Box 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DE9E121-CA82-4724-89B9-845A6F3E1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8" name="Text Box 1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45D85B5-417A-4B78-927B-18204963C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9" name="Text Box 1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E9F1700-BE1A-4A0C-8BC1-89E3EBD8A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0" name="Text Box 1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86643FF-3A69-4DD7-82EE-E046C3FBC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1" name="Text Box 11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F9FD227-9A4E-469D-9236-12446D892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2" name="Text Box 1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D83D119-C5AC-486E-919D-B2E36BE83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3" name="Text Box 11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EA68AED-C892-4E53-A705-7FF11799F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4" name="Text Box 11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8BBF1E2-2C74-47D6-BCB1-AFE180DD8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5" name="Text Box 11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72CC9FD-0293-4449-887D-D90F6ABE6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6" name="Text Box 1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ED9395E-DEE2-4F7C-B76B-2C74CC5F6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7" name="Text Box 1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618B5F0-F0CB-4159-8A9B-C7AF3CE67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8" name="Text Box 1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734509E-E37B-4782-978C-F8EC9128C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9" name="Text Box 1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ADF2E9B-17DD-4E6C-83DD-BFD38BF27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0" name="Text Box 1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47E1388-3B48-47C0-8FB1-3AFAFFA3E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1" name="Text Box 1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DCFACA9-BCFE-4CCB-A5E4-41D68428A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2" name="Text Box 1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2EB4EFC-ADAC-45D7-8803-DA071CC4E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3" name="Text Box 1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EECB254-3B54-40B4-B5DB-40634CF8B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4" name="Text Box 12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E72592-AC1E-4F2D-8917-50995FE4F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5" name="Text Box 12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CA3F8EC-FA67-4BD1-99E1-9E3A0DD8E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6" name="Text Box 12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0B6B167-3EC4-4F12-A343-78A0B55DC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7" name="Text Box 12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7BF8B70-784C-43DE-B251-87339E724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8" name="Text Box 12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2C2305E-0A70-4B21-AFD2-4F0ED4B80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9" name="Text Box 13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E2FFBCF-1C00-4E6B-B77F-73CFE4CAA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90" name="Text Box 13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10B8A09-57ED-4B05-9934-621AC3A77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91" name="Text Box 13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1BE52B8-92BE-409A-88F8-4A7E42B1F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92" name="Text Box 14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2D3F1B5-25F4-4833-A21B-547614181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93" name="Text Box 14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A0D9ABA-1B40-4EB6-9788-B53CBA2A7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94" name="Text Box 14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50B3A11-B18B-4A1E-A42B-2485BB8BD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95" name="Text Box 14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23C6278-9160-48D7-ADCC-E6453FCC4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96" name="Text Box 14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512B38C-CF51-4B2E-9D2D-F83E17D74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97" name="Text Box 15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DEB24A6-8664-4DD9-A533-DA526383C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98" name="Text Box 1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445DA1D-2D7A-40F6-B464-8F02BA262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99" name="Text Box 1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EC2EEEA-F104-4A10-8E50-D5BD5851D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00" name="Text Box 1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F8EDF2B-5F5B-41A8-B3F7-D8E25C525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01" name="Text Box 1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BB7F9E6-9109-4C6C-9402-D446978F5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02" name="Text Box 1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4AC7EA2-9961-46A7-BED6-4953DB618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03" name="Text Box 15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25CC91F-C63E-42A5-8057-69EAA7671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04" name="Text Box 15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5FAD854-7452-421F-910C-D303CB674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05" name="Text Box 15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D1101A3-8F22-4C43-A8B7-1D96090EF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06" name="Text Box 15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AD1D9EE-6032-4775-8602-697870078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07" name="Text Box 16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29ACCF4-B4D7-4AAD-8143-E92EBB7B6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08" name="Text Box 16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136BC0C-AB03-4DEC-85E2-D81EC290A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09" name="Text Box 16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D6F24F5-64FE-46D1-8605-775FD2023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10" name="Text Box 16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FF4E997-DE8A-4BA2-80A4-F9DF50A2A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11" name="Text Box 16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7E0F50C-9062-4D02-9033-4318213EB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12" name="Text Box 16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6ACB8FF-F563-48E9-B9A7-02444C19B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13" name="Text Box 16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6CF2C8C-BD3D-479C-B6C2-AFE360FF6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14" name="Text Box 16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B74116B-79E4-47EF-8CCF-FED1DC554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15" name="Text Box 1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752A25C-45A4-4EE3-B3D5-1395C86B4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16" name="Text Box 128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DCE885D-4D91-4666-9ADD-65CF92A7E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17" name="Text Box 128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74B3D1C-47BF-412E-9D03-CE8E2A017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18" name="Text Box 128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8FAA215-239F-44F2-8171-19C00D323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19" name="Text Box 128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B70D6B9-47BF-4F10-98B9-0A3464BAB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20" name="Text Box 128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E208F02-72B1-4F5C-A8ED-2D37F612D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21" name="Text Box 129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42FEF1B-66F2-464A-8CDB-A1124BAAB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22" name="Text Box 129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F0A0EFA-C7AC-4A39-A97B-5A2697C83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23" name="Text Box 129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C541AE5-00D9-44F4-8F8A-22A17D982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24" name="Text Box 129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C629AF0-3C4F-4DD6-AAC5-3B4978CA0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25" name="Text Box 129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257322-DC77-466A-93D5-52FFDBFA6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26" name="Text Box 129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F27A954-4650-4BF5-8D56-7CCBD275D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27" name="Text Box 129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AB3FA6D-83A7-44C0-8C64-351C5200C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28" name="Text Box 13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C89B186-7775-4AA8-8DDA-BA6E8EBE7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29" name="Text Box 13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2D35823-132A-411A-8F36-6D41DF076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30" name="Text Box 13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554CF1B-750E-46C7-911D-8781FC06E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31" name="Text Box 131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0691925-219A-4D06-B7B8-95ADF1EF7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32" name="Text Box 13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4302946-931B-4DBF-A9F2-D160D5E41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33" name="Text Box 131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BE2BFF0-CD5C-4E5E-BAE9-FBA766633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34" name="Text Box 131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4FCEE67-2048-49FF-8EC0-C4B48E349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35" name="Text Box 131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CFBAA5C-07B1-46AD-85FD-C3F516D3B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36" name="Text Box 13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1E9D747-85E9-4EB8-BB9D-4AD627DC9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37" name="Text Box 13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B4910B2-5996-4364-8D8E-3C7F2F4FA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38" name="Text Box 13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396E76C-3351-46B4-BB6D-B6134A81A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39" name="Text Box 13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861430D-D099-4796-9568-C340A6A0D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40" name="Text Box 13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E19D089-6261-4542-BFB2-18A231063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41" name="Text Box 13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0D2C0C5-CA90-4D8D-A86B-655D99FE6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42" name="Text Box 13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B7EDF57-7774-4FCB-87B2-6D82774FB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43" name="Text Box 13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90DA6A5-25DF-4E8B-AC45-9A8519EE2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44" name="Text Box 132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96BDEE0-A518-4917-99B4-F3093D544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45" name="Text Box 132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0D6890C-61F8-40B4-B3FB-96263BDA1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46" name="Text Box 132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23E3033-5A40-4033-8E91-46A77DC28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47" name="Text Box 132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96538F9-BCFA-44B8-BBC2-7ED380F4A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48" name="Text Box 132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E64FCAB-1E0A-4AFC-8C4F-814812832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49" name="Text Box 133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3BDA73A-1995-4E61-BB0D-ED47FBFE4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0" name="Text Box 133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D286ED-A0FD-4765-B351-5BBB4738B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" name="Text Box 133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6F733A-23F4-431E-A075-1201752A3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" name="Text Box 134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B2CC1E2-8268-4931-96C1-41773A295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3" name="Text Box 134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DF54AC3-2D79-4200-B9DF-98862582C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4" name="Text Box 134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D4AB089-5C51-4364-ABF8-6547B94BC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5" name="Text Box 134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5B09371-DF2E-4159-90C4-6B07DE182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6" name="Text Box 134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0E59E30-5138-463C-80F8-5211D4164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7" name="Text Box 135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ACDE365-9A71-4E13-B1A9-BF82D3549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8" name="Text Box 13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1427E1D-ED2A-49FC-B87D-011F83A06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9" name="Text Box 13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01CC440-6FC6-4A39-97FC-F543FD446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60" name="Text Box 13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317A5DE-111C-4AC6-A8BE-F000D9D78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61" name="Text Box 13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679089A-E95E-4853-BD7C-2D99FD2E6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62" name="Text Box 13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F77CFD1-FCBE-40AE-8AE7-A1C54AD9E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63" name="Text Box 135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CEEF8D0-45B2-43ED-BD33-9789C4633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64" name="Text Box 135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5C4237D-28FF-496C-B15E-E3FF2C187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65" name="Text Box 135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0BF7ECE-9C21-4AF2-835C-CE550824B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66" name="Text Box 135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234C100-936D-4284-9DF4-130ADA0DA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67" name="Text Box 136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E82F325-0290-4428-B2C4-CD5F0E188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68" name="Text Box 136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67A2B1C-E3F1-4DB3-86AB-F206A123F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69" name="Text Box 136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FE45792-60E8-4408-87F4-DBE875349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70" name="Text Box 136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68CD5BC-A969-4F48-A58D-B9497CEFE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71" name="Text Box 136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4CCEC1E-6A6B-4D8D-A3E9-D8C7C8913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72" name="Text Box 136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1F0F48F-250E-4B05-B3B3-7CA79A945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73" name="Text Box 136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7DFAC54-56DA-4647-9BA0-33B565D65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74" name="Text Box 136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06160A5-BE3C-430B-B7C8-1E374E106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75" name="Text Box 13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1588768-1308-48D6-963D-80F7227AD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76" name="Text Box 138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7C5110A-8C01-4018-893D-444F80D77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77" name="Text Box 138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1096D54-240D-4AEB-8F6A-16C50FB2A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78" name="Text Box 138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1743D0E-0791-4C87-96D6-D74A51E79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79" name="Text Box 138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A0BF944-A2B7-45C8-99E2-6AC2B5D13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80" name="Text Box 138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0688250-3DA6-42E2-B477-331F3BDF5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81" name="Text Box 138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E9DA55B-E21A-44C2-94A4-C20D0D925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82" name="Text Box 138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B35FAAD-D765-4484-904D-F4C112476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83" name="Text Box 138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E8F34DC-BA02-47E8-A9BB-6F376FC2E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84" name="Text Box 138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3CB920D-52DB-4279-ACA7-4A76B2636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85" name="Text Box 139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82B68BA-39AA-4B66-BEAB-C03768443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86" name="Text Box 139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9D892BB-F9CB-419C-8116-7DCCAE19E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87" name="Text Box 139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53ADD82-E1FE-4E38-8664-2F3250D3C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88" name="Text Box 139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4347000-22ED-44EE-A104-3FB503D63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89" name="Text Box 139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2858859-3389-4612-8430-32FEC012C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90" name="Text Box 139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CA9BDCF-00F3-4A33-B479-B13EED55B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91" name="Text Box 139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FC8CB6E-9A1F-4446-ABFC-6EB7C1CC4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92" name="Text Box 139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5FCA330-FC07-4406-A2AD-2F229A162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93" name="Text Box 139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1869967-58C3-4329-B4D2-497581611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94" name="Text Box 139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47FFFD5-EB95-477E-BE02-8A608DD5D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95" name="Text Box 140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E7EB57B-244D-4799-B556-9FD14E500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96" name="Text Box 140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EC6A296-EA18-406E-946A-0A027B17C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97" name="Text Box 140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46992EE-BAE4-471C-8D3A-01653294D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98" name="Text Box 140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81AC8FE-C43B-4E46-860A-94BF05A11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99" name="Text Box 140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F19AE1B-75BB-4B15-B58D-B0A400957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00" name="Text Box 14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577C2A7-EDBF-48DC-989C-E14EF2019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01" name="Text Box 14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86CF3C4-1265-4972-AA18-914FAE7B4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02" name="Text Box 14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28A997F-D90D-42C5-B62C-293C00812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03" name="Text Box 14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F490E2B-44B1-48EB-887F-268D44E2F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04" name="Text Box 14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B80EE38-D5AC-4026-A19B-BA3BE99E3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05" name="Text Box 14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9E196BF-4F0C-418E-BC75-0356B2376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06" name="Text Box 14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4958E6E-792A-4C70-B2E2-F0E2299C6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07" name="Text Box 14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CEF7C0D-CAF8-4792-B78F-DE7725849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08" name="Text Box 142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C19EA46-90B8-4380-9902-7C666F999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09" name="Text Box 142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67C63AF-C980-4EA4-8578-9B3CACEAF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10" name="Text Box 142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F631E08-83C4-45A0-8FD1-4BC682AB8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11" name="Text Box 142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DCF48D6-8E11-4BBD-9269-B476CF521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12" name="Text Box 142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8AF8FAE-DC84-469E-A57C-D33B65515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13" name="Text Box 143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3722E03-D6D2-46CD-843A-947DA17C3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14" name="Text Box 143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FF3F3A5-E65F-48B4-B1DA-C97EBD853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15" name="Text Box 143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0FE103-5FFC-4A5E-AFB4-E1F88AAB2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16" name="Text Box 143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DF6807D-02A3-4EAD-BFA7-63FEBD0AC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17" name="Text Box 143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CC106B4-6CB9-43B6-8314-3A3BF67E7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18" name="Text Box 143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C1B582B-408B-4B7D-BFED-D266C10C6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19" name="Text Box 143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827519C-D080-4825-870D-834E6C37F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20" name="Text Box 143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3DEDEA-FEEC-4FD6-84AC-990F9E8A1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21" name="Text Box 143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F2833AD-27AB-487F-ABCA-EA6318AD4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22" name="Text Box 143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3FCDB8F-7478-445B-B918-A0199D621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23" name="Text Box 144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6598EE8-9963-43B8-997A-83216075C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24" name="Text Box 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E134283-30DF-45CF-987A-511185CF1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25" name="Text Box 1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86A7E1F-35BE-4376-B60A-848A033D4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26" name="Text Box 1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389F644-962D-4458-B90A-0B8C7F756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27" name="Text Box 1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45D0A1A-BD78-4C14-9E63-F2F1B2A9A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28" name="Text Box 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BBFCBE-1D67-42CE-9043-458D6FA9F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29" name="Text Box 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22F6852-BE29-4F2A-81BE-F6DA19C23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30" name="Text Box 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5022427-80A6-4B04-8996-003FC1F48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31" name="Text Box 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DDA6FED-0680-4570-A677-B30A866B2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32" name="Text Box 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1D6F748-56A8-47E1-A0DD-FA4E40F51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33" name="Text Box 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AADCE37-F5CB-414D-ADA0-B12731C5D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34" name="Text Box 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788440E-6DA7-492C-AA60-2256E052B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35" name="Text Box 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9A448D-9C35-4A34-8CB4-FD23A4B47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36" name="Text Box 1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4DB55FE-6A8F-4A95-BE2F-A974AE76F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37" name="Text Box 1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F1F13C2-F387-400B-9A6B-03F3114E7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38" name="Text Box 1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F96025B-F08C-4093-8D35-E7385ED5B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39" name="Text Box 11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6B3035-B116-4D63-8456-905AB92D6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40" name="Text Box 1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EA2CFA9-F524-492B-B3AC-71CC2D9A4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41" name="Text Box 11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837504F-2CB1-45A5-8BEE-33BEDBEA4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42" name="Text Box 11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CB7FB5-168D-4C19-8269-A5D7E19AE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43" name="Text Box 11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5F9B1D3-6D06-4CCB-A927-3CD5C5E62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44" name="Text Box 1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3079A84-0AC2-445B-8774-BD9BE5E9E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45" name="Text Box 1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BD73DB0-BCA0-46D5-83F3-7C210943B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46" name="Text Box 1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20A91C1-7FD5-4EDA-AE72-1782F7DBF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47" name="Text Box 1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66D7EB3-C751-402B-BEC2-C9FDFC666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48" name="Text Box 1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3A37650-EEB0-4F25-8AB9-D37D9E212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49" name="Text Box 1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6360A66-1A4D-411D-B65E-C2391ED29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0" name="Text Box 1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B3F73D3-E7B1-4439-BCED-178F7FF87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1" name="Text Box 1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82A813C-1580-41AC-92B2-84E9D00C4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2" name="Text Box 12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4F98C45-78CB-495B-8879-5B1C00252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3" name="Text Box 12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94AE75C-DC11-4C10-8415-1F006FEC7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" name="Text Box 12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FE001D2-A2B8-4BBE-A6BA-5CAF818DF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5" name="Text Box 12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1F3A45F-DFB9-47C5-B142-DAF9E453C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6" name="Text Box 12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6C472FF-CA8A-4334-8A09-B04B2837D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7" name="Text Box 13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D607F60-968D-4AE5-8DD2-8ADDEA2E1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8" name="Text Box 13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211C479-391B-4385-AC27-77F49C3F3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9" name="Text Box 13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2759378-DAA3-415A-8711-09AA97CA0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60" name="Text Box 14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BDD85D7-3CC9-4EDE-A3D8-27BC2B410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61" name="Text Box 14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2667630-5E45-437A-8D8C-489994D9A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62" name="Text Box 14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817505C-29A3-4B1F-9E7F-C3865F354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63" name="Text Box 14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9E27B17-F906-46A9-A36E-B29DA7B10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64" name="Text Box 14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1FD27E-47FC-4A50-B62C-7BFFB72E5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65" name="Text Box 15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1D84BA2-A9F8-4B2F-8F34-94047AB7C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66" name="Text Box 1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6B95AED-4282-43D7-B7FE-768E25408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67" name="Text Box 1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230D51E-5B00-4880-894E-914EA44C3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68" name="Text Box 1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3044558-0946-4E79-A0D4-7C45EE3AA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69" name="Text Box 1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5A24AFF-EA00-4A6C-9A43-58006BE8D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70" name="Text Box 1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37ECB8E-2FB3-44DF-B895-A1F9F344F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71" name="Text Box 15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5DA20D7-1555-4112-8CF3-72F25A8D3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72" name="Text Box 15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0E0782D-D963-4C98-8171-554187F3A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73" name="Text Box 15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56DABB1-952A-44DB-90E9-02289A89C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74" name="Text Box 15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AFF4649-C6F6-4207-B94E-BFD43A6FE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75" name="Text Box 16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57C12DA-FB21-4D00-96A8-2A161891E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76" name="Text Box 16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6A145C3-2F15-4D47-9EB8-3AD5AEF73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77" name="Text Box 16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7158C76-9E45-497B-BFD6-83B54A7C6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78" name="Text Box 16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7F92FD7-EFDF-49DC-8266-B07A2A5E7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79" name="Text Box 16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8117F42-6588-4520-9AED-3F59A0F24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80" name="Text Box 16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7CF059F-23E8-49C8-BB35-776518AD2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81" name="Text Box 16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ECA8B0F-A095-4974-8ABD-A0C50C5C3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82" name="Text Box 16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BEBBEDF-586D-4D56-9C2C-1FFCAF1D4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83" name="Text Box 1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891C5C8-7726-4B5D-8894-8F4791A02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415007"/>
            <a:ext cx="200256" cy="4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84" name="Text Box 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2BA4F05-526F-4082-B42C-8EED3554A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33480"/>
            <a:ext cx="200256" cy="136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85" name="Text Box 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AC11C16-DB03-4990-9A86-AC72C8D42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33480"/>
            <a:ext cx="200256" cy="136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86" name="Text Box 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CABBD1-03DD-40D7-B60E-714E4B460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33480"/>
            <a:ext cx="200256" cy="136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87" name="Text Box 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A171188-7725-4CB3-B0C4-223CE3B71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33480"/>
            <a:ext cx="200256" cy="136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88" name="Text Box 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8F6308D-6383-47CB-A929-70D2353F4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33480"/>
            <a:ext cx="200256" cy="136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89" name="Text Box 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05CFDF0-5310-495F-B706-477FE0AF6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33480"/>
            <a:ext cx="200256" cy="136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90" name="Text Box 6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1345A07-9E1C-4738-AF40-0E445D544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33480"/>
            <a:ext cx="200256" cy="136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91" name="Text Box 7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2F0A619-351E-419B-89AF-7D913B85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33480"/>
            <a:ext cx="200256" cy="136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92" name="Text Box 7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374F08-B73F-4A91-8C85-2E39AD5F6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33480"/>
            <a:ext cx="200256" cy="136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93" name="Text Box 7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4D60E3-69DD-435E-81B2-07ED723DA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33480"/>
            <a:ext cx="200256" cy="136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94" name="Text Box 7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0463E0-D8A8-4B43-B8D3-DCA638235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33480"/>
            <a:ext cx="200256" cy="136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95" name="Text Box 7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B3C1529-5CF3-421F-ACCE-36189345E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33480"/>
            <a:ext cx="200256" cy="136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96" name="Text Box 7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96E5097-5D3A-4ED5-AABC-A13B1A285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33480"/>
            <a:ext cx="200256" cy="136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97" name="Text Box 7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65C910-C3D9-43C3-904B-ED793D607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33480"/>
            <a:ext cx="200256" cy="136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98" name="Text Box 7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38107B8-A361-4F6F-9147-3C99E79FE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33480"/>
            <a:ext cx="200256" cy="136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99" name="Text Box 7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31FC27E-CE81-4BDA-B3BF-EB9A16594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33480"/>
            <a:ext cx="200256" cy="136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00" name="Text Box 7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4FAF371-4EA6-48C0-BBB0-87C0A748B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33480"/>
            <a:ext cx="200256" cy="136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01" name="Text Box 10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54F73B-EFC2-464F-AA2F-DA2655D9A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33480"/>
            <a:ext cx="200256" cy="136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02" name="Text Box 10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5910E0-6400-4E20-A826-1D9F39385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33480"/>
            <a:ext cx="200256" cy="136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03" name="Text Box 10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AF8652-4126-4404-ACC8-F245A7323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33480"/>
            <a:ext cx="200256" cy="136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04" name="Text Box 10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002194B-5D65-4EFA-8280-5E7B950A9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33480"/>
            <a:ext cx="200256" cy="136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05" name="Text Box 10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5288322-7829-4FDB-A34F-1953E215F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33480"/>
            <a:ext cx="200256" cy="136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06" name="Text Box 1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6942C7-BAB7-4B91-8654-4ECDB0C01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33480"/>
            <a:ext cx="200256" cy="136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07" name="Text Box 1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92B580-D28E-460F-99E9-D17F4EAC6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33480"/>
            <a:ext cx="200256" cy="136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08" name="Text Box 1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4D0523D-FE8A-49FD-9DAC-F55ACA818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33480"/>
            <a:ext cx="200256" cy="136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09" name="Text Box 11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7C970F6-8401-4D6A-BBF6-6D08007BE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33480"/>
            <a:ext cx="200256" cy="136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10" name="Text Box 1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27F128F-21E4-466D-8467-E44EC5C97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33480"/>
            <a:ext cx="200256" cy="136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11" name="Text Box 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2BA4F05-526F-4082-B42C-8EED3554A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177596"/>
            <a:ext cx="200256" cy="1361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12" name="Text Box 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AC11C16-DB03-4990-9A86-AC72C8D42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177596"/>
            <a:ext cx="200256" cy="1361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13" name="Text Box 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CABBD1-03DD-40D7-B60E-714E4B460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177596"/>
            <a:ext cx="200256" cy="1361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14" name="Text Box 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A171188-7725-4CB3-B0C4-223CE3B71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177596"/>
            <a:ext cx="200256" cy="1361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15" name="Text Box 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8F6308D-6383-47CB-A929-70D2353F4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177596"/>
            <a:ext cx="200256" cy="1361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16" name="Text Box 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05CFDF0-5310-495F-B706-477FE0AF6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177596"/>
            <a:ext cx="200256" cy="1361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17" name="Text Box 6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1345A07-9E1C-4738-AF40-0E445D544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177596"/>
            <a:ext cx="200256" cy="1361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18" name="Text Box 7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2F0A619-351E-419B-89AF-7D913B85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177596"/>
            <a:ext cx="200256" cy="1361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19" name="Text Box 7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374F08-B73F-4A91-8C85-2E39AD5F6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177596"/>
            <a:ext cx="200256" cy="1361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20" name="Text Box 7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4D60E3-69DD-435E-81B2-07ED723DA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177596"/>
            <a:ext cx="200256" cy="1361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21" name="Text Box 7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0463E0-D8A8-4B43-B8D3-DCA638235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177596"/>
            <a:ext cx="200256" cy="1361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22" name="Text Box 7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B3C1529-5CF3-421F-ACCE-36189345E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177596"/>
            <a:ext cx="200256" cy="1361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23" name="Text Box 7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96E5097-5D3A-4ED5-AABC-A13B1A285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177596"/>
            <a:ext cx="200256" cy="1361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24" name="Text Box 7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65C910-C3D9-43C3-904B-ED793D607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177596"/>
            <a:ext cx="200256" cy="1361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25" name="Text Box 7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38107B8-A361-4F6F-9147-3C99E79FE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177596"/>
            <a:ext cx="200256" cy="1361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26" name="Text Box 7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31FC27E-CE81-4BDA-B3BF-EB9A16594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177596"/>
            <a:ext cx="200256" cy="1361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27" name="Text Box 7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4FAF371-4EA6-48C0-BBB0-87C0A748B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177596"/>
            <a:ext cx="200256" cy="1361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28" name="Text Box 10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54F73B-EFC2-464F-AA2F-DA2655D9A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177596"/>
            <a:ext cx="200256" cy="1361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29" name="Text Box 10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5910E0-6400-4E20-A826-1D9F39385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177596"/>
            <a:ext cx="200256" cy="1361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30" name="Text Box 10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AF8652-4126-4404-ACC8-F245A7323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177596"/>
            <a:ext cx="200256" cy="1361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31" name="Text Box 10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002194B-5D65-4EFA-8280-5E7B950A9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177596"/>
            <a:ext cx="200256" cy="1361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32" name="Text Box 10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5288322-7829-4FDB-A34F-1953E215F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177596"/>
            <a:ext cx="200256" cy="1361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33" name="Text Box 1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6942C7-BAB7-4B91-8654-4ECDB0C01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177596"/>
            <a:ext cx="200256" cy="1361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34" name="Text Box 1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92B580-D28E-460F-99E9-D17F4EAC6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177596"/>
            <a:ext cx="200256" cy="1361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35" name="Text Box 1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4D0523D-FE8A-49FD-9DAC-F55ACA818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177596"/>
            <a:ext cx="200256" cy="1361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36" name="Text Box 11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7C970F6-8401-4D6A-BBF6-6D08007BE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177596"/>
            <a:ext cx="200256" cy="1361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37" name="Text Box 1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27F128F-21E4-466D-8467-E44EC5C97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177596"/>
            <a:ext cx="200256" cy="1361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38" name="Text Box 4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A99734E-F438-43FE-AAA4-32583EF20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49719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39" name="Text Box 4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C613214-F8F7-417A-BD7D-D29A51CB1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49719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40" name="Text Box 4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D1BF9B9-B5BE-402E-A191-50B3F98AA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49719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41" name="Text Box 4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CDCD2F-CDAD-429A-925C-D61395E40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49719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42" name="Text Box 5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6DFE84E-49FD-4B47-9797-0B87D06C8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49719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43" name="Text Box 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2BA4F05-526F-4082-B42C-8EED3554A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49719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44" name="Text Box 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AC11C16-DB03-4990-9A86-AC72C8D42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49719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45" name="Text Box 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CABBD1-03DD-40D7-B60E-714E4B460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49719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46" name="Text Box 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A171188-7725-4CB3-B0C4-223CE3B71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49719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47" name="Text Box 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8F6308D-6383-47CB-A929-70D2353F4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49719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48" name="Text Box 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05CFDF0-5310-495F-B706-477FE0AF6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49719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49" name="Text Box 6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1345A07-9E1C-4738-AF40-0E445D544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49719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0" name="Text Box 7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2F0A619-351E-419B-89AF-7D913B85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49719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1" name="Text Box 7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374F08-B73F-4A91-8C85-2E39AD5F6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49719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2" name="Text Box 7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4D60E3-69DD-435E-81B2-07ED723DA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49719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3" name="Text Box 7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0463E0-D8A8-4B43-B8D3-DCA638235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49719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4" name="Text Box 7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B3C1529-5CF3-421F-ACCE-36189345E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49719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5" name="Text Box 7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96E5097-5D3A-4ED5-AABC-A13B1A285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49719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" name="Text Box 7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65C910-C3D9-43C3-904B-ED793D607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49719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" name="Text Box 7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38107B8-A361-4F6F-9147-3C99E79FE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49719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8" name="Text Box 7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31FC27E-CE81-4BDA-B3BF-EB9A16594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49719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9" name="Text Box 7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4FAF371-4EA6-48C0-BBB0-87C0A748B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49719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60" name="Text Box 10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54F73B-EFC2-464F-AA2F-DA2655D9A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49719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61" name="Text Box 10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5910E0-6400-4E20-A826-1D9F39385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49719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62" name="Text Box 1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92B580-D28E-460F-99E9-D17F4EAC6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5808" y="6786838"/>
            <a:ext cx="192839" cy="136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63" name="Text Box 1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4D0523D-FE8A-49FD-9DAC-F55ACA818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3175" y="7013006"/>
            <a:ext cx="200256" cy="1378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64" name="Text Box 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5F93277-89B5-4466-BE37-6E786FD89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1045" y="3025486"/>
            <a:ext cx="222506" cy="930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65" name="Text Box 4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5F23626-AE98-4FC7-AA21-FCDBCC6EF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66864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66" name="Text Box 4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A99734E-F438-43FE-AAA4-32583EF20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66864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67" name="Text Box 4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C613214-F8F7-417A-BD7D-D29A51CB1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66864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68" name="Text Box 4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D1BF9B9-B5BE-402E-A191-50B3F98AA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66864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69" name="Text Box 4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CDCD2F-CDAD-429A-925C-D61395E40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66864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70" name="Text Box 5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6DFE84E-49FD-4B47-9797-0B87D06C8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66864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71" name="Text Box 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2BA4F05-526F-4082-B42C-8EED3554A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66864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72" name="Text Box 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AC11C16-DB03-4990-9A86-AC72C8D42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66864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73" name="Text Box 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CABBD1-03DD-40D7-B60E-714E4B460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66864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74" name="Text Box 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A171188-7725-4CB3-B0C4-223CE3B71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66864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75" name="Text Box 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8F6308D-6383-47CB-A929-70D2353F4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66864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76" name="Text Box 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05CFDF0-5310-495F-B706-477FE0AF6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66864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77" name="Text Box 6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1345A07-9E1C-4738-AF40-0E445D544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66864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78" name="Text Box 7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2F0A619-351E-419B-89AF-7D913B85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66864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79" name="Text Box 7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374F08-B73F-4A91-8C85-2E39AD5F6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66864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80" name="Text Box 7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4D60E3-69DD-435E-81B2-07ED723DA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66864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81" name="Text Box 7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0463E0-D8A8-4B43-B8D3-DCA638235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66864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82" name="Text Box 7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B3C1529-5CF3-421F-ACCE-36189345E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66864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83" name="Text Box 7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96E5097-5D3A-4ED5-AABC-A13B1A285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66864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84" name="Text Box 7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65C910-C3D9-43C3-904B-ED793D607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66864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85" name="Text Box 7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38107B8-A361-4F6F-9147-3C99E79FE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66864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86" name="Text Box 7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31FC27E-CE81-4BDA-B3BF-EB9A16594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66864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87" name="Text Box 7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4FAF371-4EA6-48C0-BBB0-87C0A748B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66864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88" name="Text Box 10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54F73B-EFC2-464F-AA2F-DA2655D9A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4668640"/>
            <a:ext cx="200256" cy="138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89" name="Text Box 1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6942C7-BAB7-4B91-8654-4ECDB0C01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5962" y="6458732"/>
            <a:ext cx="200256" cy="1388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90" name="Text Box 1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92B580-D28E-460F-99E9-D17F4EAC6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5808" y="7291259"/>
            <a:ext cx="192839" cy="1313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91" name="Text Box 4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A99734E-F438-43FE-AAA4-32583EF20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92" name="Text Box 4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C613214-F8F7-417A-BD7D-D29A51CB1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93" name="Text Box 4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D1BF9B9-B5BE-402E-A191-50B3F98AA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94" name="Text Box 4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CDCD2F-CDAD-429A-925C-D61395E40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95" name="Text Box 5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6DFE84E-49FD-4B47-9797-0B87D06C8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96" name="Text Box 5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2BA4F05-526F-4082-B42C-8EED3554A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97" name="Text Box 5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AC11C16-DB03-4990-9A86-AC72C8D42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98" name="Text Box 5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CABBD1-03DD-40D7-B60E-714E4B460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99" name="Text Box 5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A171188-7725-4CB3-B0C4-223CE3B71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00" name="Text Box 5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8F6308D-6383-47CB-A929-70D2353F4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01" name="Text Box 5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D5264F5-B75B-4E5A-83BE-E87949325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02" name="Text Box 5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4AD8DF2-061A-4E71-92C2-FB7B4FA44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03" name="Text Box 5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5C6F92A-6F51-4CB3-A95A-5AC33553F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04" name="Text Box 5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407B407-5564-4B1D-AA4F-1D97D226D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05" name="Text Box 6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B7285BB-2B69-4359-8595-E9043364D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06" name="Text Box 6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507C772-80CC-40B6-9BC8-79FAD7824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07" name="Text Box 6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01AD250-6179-46B4-BAD8-C2450B465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08" name="Text Box 6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78E7F86-018E-4B97-BF75-579C9FCC2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09" name="Text Box 6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1788B21-6D3E-40BC-A671-10179F5F4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10" name="Text Box 6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0B25D0D-6D2C-4167-8BC6-1D19E4DF9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11" name="Text Box 6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8388811-96B2-4978-BA1A-DF7B1287F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12" name="Text Box 6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5DB2847-0C83-41F9-BCDB-A2FB270E4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13" name="Text Box 6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05CFDF0-5310-495F-B706-477FE0AF6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14" name="Text Box 6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81345A07-9E1C-4738-AF40-0E445D544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15" name="Text Box 7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2F0A619-351E-419B-89AF-7D913B85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16" name="Text Box 7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374F08-B73F-4A91-8C85-2E39AD5F6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17" name="Text Box 7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34D60E3-69DD-435E-81B2-07ED723DA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18" name="Text Box 7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30463E0-D8A8-4B43-B8D3-DCA638235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19" name="Text Box 7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B3C1529-5CF3-421F-ACCE-36189345E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20" name="Text Box 7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96E5097-5D3A-4ED5-AABC-A13B1A285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21" name="Text Box 7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265C910-C3D9-43C3-904B-ED793D607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22" name="Text Box 7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38107B8-A361-4F6F-9147-3C99E79FE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23" name="Text Box 7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31FC27E-CE81-4BDA-B3BF-EB9A16594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24" name="Text Box 7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4FAF371-4EA6-48C0-BBB0-87C0A748B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25" name="Text Box 8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1C26290-4FFA-4241-BB51-E0255CFAE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26" name="Text Box 8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26FB20A-2475-4F2E-9E77-9D6BD4484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27" name="Text Box 8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E3E2BE8-4952-4B3F-B498-16FAE7DC6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28" name="Text Box 8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81AAFC9-DB26-46AA-9954-2F7859112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29" name="Text Box 8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DA218B5-3A71-4EC2-9FD1-93BBF282A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30" name="Text Box 8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7DD4908-4789-49B8-9A3B-6E7B449EF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31" name="Text Box 8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A172F0D-2B88-4974-A24B-58EFD592E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32" name="Text Box 8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CE1586B-F2DE-488E-AE7A-D8EC02A6A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33" name="Text Box 8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DC0F2AC-4C8C-4542-BE08-D36125615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34" name="Text Box 8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BE43E62-2AF9-455A-8FB4-E69267F71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35" name="Text Box 9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CAF38CE-255B-49C2-AF3B-9D5368566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36" name="Text Box 9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D91559D-D696-499C-96EC-C2D751987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37" name="Text Box 9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124ADC8-91ED-4A4F-8E72-56416BF5B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38" name="Text Box 9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34AB46D-4452-41B2-84AB-0574E8076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39" name="Text Box 9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F40E125-ABB4-4D09-A62B-44FE040CB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40" name="Text Box 9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5C86394-633C-41B7-8A1C-C843B5EB3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41" name="Text Box 9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01A300A-0658-44F2-B85C-CED32266B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42" name="Text Box 9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36211BB-3C38-4647-8CBA-DD09CEB7D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43" name="Text Box 9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2F74D8-A410-4410-8D28-C6866EF97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44" name="Text Box 9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C69F1E4-452A-436C-B37B-F7DBE4AF0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45" name="Text Box 10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F9D5473-BEC8-4E48-9017-FA80958AA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46" name="Text Box 10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E726FF3-47DD-40CE-A668-C5F455974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47" name="Text Box 10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6BCFFDC-7004-40A9-A553-95F4975FD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48" name="Text Box 10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7B40364-9358-4777-B7A1-6038126A7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49" name="Text Box 10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754F73B-EFC2-464F-AA2F-DA2655D9A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0" name="Text Box 10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15910E0-6400-4E20-A826-1D9F39385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1" name="Text Box 10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BAF8652-4126-4404-ACC8-F245A7323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2" name="Text Box 10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002194B-5D65-4EFA-8280-5E7B950A9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3" name="Text Box 10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5288322-7829-4FDB-A34F-1953E215F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4" name="Text Box 10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6942C7-BAB7-4B91-8654-4ECDB0C01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5" name="Text Box 1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E92B580-D28E-460F-99E9-D17F4EAC6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6" name="Text Box 1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74D0523D-FE8A-49FD-9DAC-F55ACA818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7" name="Text Box 11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7C970F6-8401-4D6A-BBF6-6D08007BE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" name="Text Box 11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D27F128F-21E4-466D-8467-E44EC5C97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" name="Text Box 11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632839D-5F18-4DDA-A793-EB54C7C78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0" name="Text Box 11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5F3868C-E88E-47A9-B12E-876DB63BA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1" name="Text Box 11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1966F4CD-F1C3-4ECA-A286-09950D60E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2" name="Text Box 1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5BECB628-6B25-47D1-9EC9-97A12D585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3" name="Text Box 12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D45FCEA-1B7B-4BED-AF54-245ABEDE8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4" name="Text Box 1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97658DA-9486-4960-A318-3B190F33E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5" name="Text Box 1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26D27EB-FDCA-440C-87C1-EA723AE36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6" name="Text Box 12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BAF82B6-73BA-4B70-B797-A591FAB59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7" name="Text Box 1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DC47E22-F82A-43B6-9E11-A45F6E02A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8" name="Text Box 12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D2E44BD-3CB7-4A8C-8AA0-B91CF1804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9" name="Text Box 12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FF1C3C9-D5F3-4E64-A410-34C3FA1D4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70" name="Text Box 12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C43CAF4-4C6A-4562-A155-A36170909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71" name="Text Box 12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92F2ACA-54E3-411D-9348-721BA13B1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72" name="Text Box 12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7623919-8F94-48A0-A059-734BCF39B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73" name="Text Box 13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5448FC4-9C52-4C6F-88EC-2201E69F9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74" name="Text Box 13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6AF4CC0E-7396-45CE-B8CD-D2EEE11FD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125" y="3828008"/>
            <a:ext cx="200256" cy="139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75" name="Text Box 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45F93277-89B5-4466-BE37-6E786FD89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70245" y="3025486"/>
            <a:ext cx="222506" cy="930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70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850</Words>
  <Application>Microsoft Office PowerPoint</Application>
  <PresentationFormat>Произвольный</PresentationFormat>
  <Paragraphs>980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Calibri</vt:lpstr>
      <vt:lpstr>Arial</vt:lpstr>
      <vt:lpstr>Times New Roman</vt:lpstr>
      <vt:lpstr>Office Theme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</dc:title>
  <dc:creator>User</dc:creator>
  <cp:lastModifiedBy>User</cp:lastModifiedBy>
  <cp:revision>39</cp:revision>
  <dcterms:created xsi:type="dcterms:W3CDTF">2006-08-16T00:00:00Z</dcterms:created>
  <dcterms:modified xsi:type="dcterms:W3CDTF">2025-04-24T04:16:43Z</dcterms:modified>
  <dc:identifier>DAF592Vds-E</dc:identifier>
</cp:coreProperties>
</file>