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  <p:sldMasterId id="2147483729" r:id="rId2"/>
    <p:sldMasterId id="2147483741" r:id="rId3"/>
    <p:sldMasterId id="2147483753" r:id="rId4"/>
  </p:sldMasterIdLst>
  <p:notesMasterIdLst>
    <p:notesMasterId r:id="rId33"/>
  </p:notesMasterIdLst>
  <p:sldIdLst>
    <p:sldId id="286" r:id="rId5"/>
    <p:sldId id="280" r:id="rId6"/>
    <p:sldId id="281" r:id="rId7"/>
    <p:sldId id="282" r:id="rId8"/>
    <p:sldId id="283" r:id="rId9"/>
    <p:sldId id="287" r:id="rId10"/>
    <p:sldId id="289" r:id="rId11"/>
    <p:sldId id="288" r:id="rId12"/>
    <p:sldId id="290" r:id="rId13"/>
    <p:sldId id="278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8" r:id="rId31"/>
    <p:sldId id="30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3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F6D69-994E-477C-98CA-5E3BE2372AC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C9800E-CCB5-45DF-9781-2E026819C2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z-Cyrl-U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O‘zbekiston Respublikasining 2024-yil 1-fevraldagi “</a:t>
          </a:r>
          <a:r>
            <a:rPr lang="uz-Cyrl-UZ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Pedagogning maqomi to‘g‘risida”</a:t>
          </a:r>
          <a:r>
            <a:rPr lang="uz-Cyrl-UZ" b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</a:t>
          </a:r>
          <a:r>
            <a:rPr lang="uz-Cyrl-UZ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uz-Cyrl-U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O‘RQ-901-son Qonuni va undan kelib chiqadigan vazifalar</a:t>
          </a:r>
          <a:endParaRPr lang="en-US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16D9A31-9EF1-4283-AC56-8F0FD66C9E77}" type="parTrans" cxnId="{7FB7C110-1ECA-4F51-BD59-155109DCB698}">
      <dgm:prSet/>
      <dgm:spPr/>
      <dgm:t>
        <a:bodyPr/>
        <a:lstStyle/>
        <a:p>
          <a:endParaRPr lang="ru-RU"/>
        </a:p>
      </dgm:t>
    </dgm:pt>
    <dgm:pt modelId="{D6F54320-3530-4402-8A12-9AEEB497B3AF}" type="sibTrans" cxnId="{7FB7C110-1ECA-4F51-BD59-155109DCB698}">
      <dgm:prSet/>
      <dgm:spPr/>
      <dgm:t>
        <a:bodyPr/>
        <a:lstStyle/>
        <a:p>
          <a:endParaRPr lang="ru-RU"/>
        </a:p>
      </dgm:t>
    </dgm:pt>
    <dgm:pt modelId="{1FD9E0FC-C9A7-4599-A489-5BD0283BE6A0}" type="pres">
      <dgm:prSet presAssocID="{337F6D69-994E-477C-98CA-5E3BE2372AC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D32D892-A9A8-46F9-8108-2CC41E9B63CA}" type="pres">
      <dgm:prSet presAssocID="{337F6D69-994E-477C-98CA-5E3BE2372AC4}" presName="pyramid" presStyleLbl="node1" presStyleIdx="0" presStyleCnt="1" custScaleX="137037" custLinFactNeighborX="27702" custLinFactNeighborY="32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4DF15AF4-097C-4926-8D78-287640977E67}" type="pres">
      <dgm:prSet presAssocID="{337F6D69-994E-477C-98CA-5E3BE2372AC4}" presName="theList" presStyleCnt="0"/>
      <dgm:spPr/>
    </dgm:pt>
    <dgm:pt modelId="{E3D73804-1F7D-4FB2-A9F7-B59555BF4802}" type="pres">
      <dgm:prSet presAssocID="{7BC9800E-CCB5-45DF-9781-2E026819C2A1}" presName="aNode" presStyleLbl="fgAcc1" presStyleIdx="0" presStyleCnt="1" custScaleX="248776" custScaleY="99796" custLinFactNeighborX="-6273" custLinFactNeighborY="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4AB6F-D06C-4058-BA80-D2886513A672}" type="pres">
      <dgm:prSet presAssocID="{7BC9800E-CCB5-45DF-9781-2E026819C2A1}" presName="aSpace" presStyleCnt="0"/>
      <dgm:spPr/>
    </dgm:pt>
  </dgm:ptLst>
  <dgm:cxnLst>
    <dgm:cxn modelId="{7FB7C110-1ECA-4F51-BD59-155109DCB698}" srcId="{337F6D69-994E-477C-98CA-5E3BE2372AC4}" destId="{7BC9800E-CCB5-45DF-9781-2E026819C2A1}" srcOrd="0" destOrd="0" parTransId="{B16D9A31-9EF1-4283-AC56-8F0FD66C9E77}" sibTransId="{D6F54320-3530-4402-8A12-9AEEB497B3AF}"/>
    <dgm:cxn modelId="{BFBDC7C1-84ED-4883-9A8D-0313D5126194}" type="presOf" srcId="{7BC9800E-CCB5-45DF-9781-2E026819C2A1}" destId="{E3D73804-1F7D-4FB2-A9F7-B59555BF4802}" srcOrd="0" destOrd="0" presId="urn:microsoft.com/office/officeart/2005/8/layout/pyramid2"/>
    <dgm:cxn modelId="{956F5E3E-8F15-46BD-8569-A2D455F6AAF7}" type="presOf" srcId="{337F6D69-994E-477C-98CA-5E3BE2372AC4}" destId="{1FD9E0FC-C9A7-4599-A489-5BD0283BE6A0}" srcOrd="0" destOrd="0" presId="urn:microsoft.com/office/officeart/2005/8/layout/pyramid2"/>
    <dgm:cxn modelId="{B3FBFD69-A77A-4AD2-928D-C0B4B0DA01F3}" type="presParOf" srcId="{1FD9E0FC-C9A7-4599-A489-5BD0283BE6A0}" destId="{1D32D892-A9A8-46F9-8108-2CC41E9B63CA}" srcOrd="0" destOrd="0" presId="urn:microsoft.com/office/officeart/2005/8/layout/pyramid2"/>
    <dgm:cxn modelId="{54C64099-5372-466A-90D0-7F8BD2187F80}" type="presParOf" srcId="{1FD9E0FC-C9A7-4599-A489-5BD0283BE6A0}" destId="{4DF15AF4-097C-4926-8D78-287640977E67}" srcOrd="1" destOrd="0" presId="urn:microsoft.com/office/officeart/2005/8/layout/pyramid2"/>
    <dgm:cxn modelId="{2F723907-4200-419F-B02D-9E5B0FE66A06}" type="presParOf" srcId="{4DF15AF4-097C-4926-8D78-287640977E67}" destId="{E3D73804-1F7D-4FB2-A9F7-B59555BF4802}" srcOrd="0" destOrd="0" presId="urn:microsoft.com/office/officeart/2005/8/layout/pyramid2"/>
    <dgm:cxn modelId="{FE2B6F3C-810B-4958-BC45-A4A4814889E0}" type="presParOf" srcId="{4DF15AF4-097C-4926-8D78-287640977E67}" destId="{F764AB6F-D06C-4058-BA80-D2886513A67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5A953D-2049-4E62-B288-4FAEFAF7F09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12F5C8-0E84-481B-9DD6-26E112CB5F9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3-modda.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maqomi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AE8DB70-CF50-424F-84FA-C478BBEB9560}" type="parTrans" cxnId="{78DD3478-38A5-4AFC-A9D9-F73870FFF199}">
      <dgm:prSet/>
      <dgm:spPr/>
      <dgm:t>
        <a:bodyPr/>
        <a:lstStyle/>
        <a:p>
          <a:endParaRPr lang="ru-RU"/>
        </a:p>
      </dgm:t>
    </dgm:pt>
    <dgm:pt modelId="{20143BBF-D61F-4CE0-9749-FAD759B3D6AB}" type="sibTrans" cxnId="{78DD3478-38A5-4AFC-A9D9-F73870FFF199}">
      <dgm:prSet/>
      <dgm:spPr/>
      <dgm:t>
        <a:bodyPr/>
        <a:lstStyle/>
        <a:p>
          <a:endParaRPr lang="ru-RU"/>
        </a:p>
      </dgm:t>
    </dgm:pt>
    <dgm:pt modelId="{4D62F116-BE28-40C0-8905-971A6716D54B}" type="pres">
      <dgm:prSet presAssocID="{7C5A953D-2049-4E62-B288-4FAEFAF7F09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29D739A-0C9E-4662-817F-50546C6BA92E}" type="pres">
      <dgm:prSet presAssocID="{7C5A953D-2049-4E62-B288-4FAEFAF7F09C}" presName="pyramid" presStyleLbl="node1" presStyleIdx="0" presStyleCnt="1" custLinFactNeighborX="28729" custLinFactNeighborY="-1596"/>
      <dgm:spPr/>
    </dgm:pt>
    <dgm:pt modelId="{526C4FF7-EF68-4A3A-BEAC-1F7E5832D4D8}" type="pres">
      <dgm:prSet presAssocID="{7C5A953D-2049-4E62-B288-4FAEFAF7F09C}" presName="theList" presStyleCnt="0"/>
      <dgm:spPr/>
    </dgm:pt>
    <dgm:pt modelId="{FCEDE553-F70C-4122-9FD0-0B432EB5D37E}" type="pres">
      <dgm:prSet presAssocID="{2612F5C8-0E84-481B-9DD6-26E112CB5F97}" presName="aNode" presStyleLbl="fgAcc1" presStyleIdx="0" presStyleCnt="1" custScaleX="298310" custScaleY="103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DF4A-36FD-465B-8A9F-0D4AB444EE96}" type="pres">
      <dgm:prSet presAssocID="{2612F5C8-0E84-481B-9DD6-26E112CB5F97}" presName="aSpace" presStyleCnt="0"/>
      <dgm:spPr/>
    </dgm:pt>
  </dgm:ptLst>
  <dgm:cxnLst>
    <dgm:cxn modelId="{78DD3478-38A5-4AFC-A9D9-F73870FFF199}" srcId="{7C5A953D-2049-4E62-B288-4FAEFAF7F09C}" destId="{2612F5C8-0E84-481B-9DD6-26E112CB5F97}" srcOrd="0" destOrd="0" parTransId="{6AE8DB70-CF50-424F-84FA-C478BBEB9560}" sibTransId="{20143BBF-D61F-4CE0-9749-FAD759B3D6AB}"/>
    <dgm:cxn modelId="{F39BBB91-B926-402F-85D7-98283549F9EC}" type="presOf" srcId="{2612F5C8-0E84-481B-9DD6-26E112CB5F97}" destId="{FCEDE553-F70C-4122-9FD0-0B432EB5D37E}" srcOrd="0" destOrd="0" presId="urn:microsoft.com/office/officeart/2005/8/layout/pyramid2"/>
    <dgm:cxn modelId="{5ED600B1-C427-407B-ADC7-C540B03D2C51}" type="presOf" srcId="{7C5A953D-2049-4E62-B288-4FAEFAF7F09C}" destId="{4D62F116-BE28-40C0-8905-971A6716D54B}" srcOrd="0" destOrd="0" presId="urn:microsoft.com/office/officeart/2005/8/layout/pyramid2"/>
    <dgm:cxn modelId="{DBACA5C1-C567-43AE-84D6-5B705C990897}" type="presParOf" srcId="{4D62F116-BE28-40C0-8905-971A6716D54B}" destId="{B29D739A-0C9E-4662-817F-50546C6BA92E}" srcOrd="0" destOrd="0" presId="urn:microsoft.com/office/officeart/2005/8/layout/pyramid2"/>
    <dgm:cxn modelId="{477D6F43-39E9-40F0-8224-A8639B37D2B6}" type="presParOf" srcId="{4D62F116-BE28-40C0-8905-971A6716D54B}" destId="{526C4FF7-EF68-4A3A-BEAC-1F7E5832D4D8}" srcOrd="1" destOrd="0" presId="urn:microsoft.com/office/officeart/2005/8/layout/pyramid2"/>
    <dgm:cxn modelId="{BAED07D9-0513-4EAA-8186-E1570E841931}" type="presParOf" srcId="{526C4FF7-EF68-4A3A-BEAC-1F7E5832D4D8}" destId="{FCEDE553-F70C-4122-9FD0-0B432EB5D37E}" srcOrd="0" destOrd="0" presId="urn:microsoft.com/office/officeart/2005/8/layout/pyramid2"/>
    <dgm:cxn modelId="{251F46BE-BB72-414B-A6B6-C339749984F1}" type="presParOf" srcId="{526C4FF7-EF68-4A3A-BEAC-1F7E5832D4D8}" destId="{B3E2DF4A-36FD-465B-8A9F-0D4AB444EE9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5A09DF-AEA8-42AA-BAED-2AB70D33898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04DAF9-740F-4233-A615-172D68F9FD7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4-modda.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Murabbiylik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3D31EE3-3DC0-4F89-9F13-8AA1E8D99F93}" type="parTrans" cxnId="{57D88A77-8FF1-4619-B902-C8704101E479}">
      <dgm:prSet/>
      <dgm:spPr/>
      <dgm:t>
        <a:bodyPr/>
        <a:lstStyle/>
        <a:p>
          <a:endParaRPr lang="ru-RU"/>
        </a:p>
      </dgm:t>
    </dgm:pt>
    <dgm:pt modelId="{1D4D39E9-3786-4D1F-A8C5-AEA028ED67F4}" type="sibTrans" cxnId="{57D88A77-8FF1-4619-B902-C8704101E479}">
      <dgm:prSet/>
      <dgm:spPr/>
      <dgm:t>
        <a:bodyPr/>
        <a:lstStyle/>
        <a:p>
          <a:endParaRPr lang="ru-RU"/>
        </a:p>
      </dgm:t>
    </dgm:pt>
    <dgm:pt modelId="{6CD2158F-9CB0-44D6-AF28-DFD87D5ED60E}" type="pres">
      <dgm:prSet presAssocID="{A75A09DF-AEA8-42AA-BAED-2AB70D33898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C8DB500-9908-4DC1-9D56-7C21203BFA7F}" type="pres">
      <dgm:prSet presAssocID="{A75A09DF-AEA8-42AA-BAED-2AB70D338983}" presName="pyramid" presStyleLbl="node1" presStyleIdx="0" presStyleCnt="1" custLinFactNeighborX="-10169" custLinFactNeighborY="2542"/>
      <dgm:spPr/>
    </dgm:pt>
    <dgm:pt modelId="{4D3A78E0-0790-44C7-BC55-7729D869AF97}" type="pres">
      <dgm:prSet presAssocID="{A75A09DF-AEA8-42AA-BAED-2AB70D338983}" presName="theList" presStyleCnt="0"/>
      <dgm:spPr/>
    </dgm:pt>
    <dgm:pt modelId="{B76EC5D8-30DB-4C0D-89C1-C36F8692ED61}" type="pres">
      <dgm:prSet presAssocID="{3C04DAF9-740F-4233-A615-172D68F9FD7F}" presName="aNode" presStyleLbl="fgAcc1" presStyleIdx="0" presStyleCnt="1" custScaleX="323824" custScaleY="116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F98B9-EB9A-40EC-B907-A1CB26500A6E}" type="pres">
      <dgm:prSet presAssocID="{3C04DAF9-740F-4233-A615-172D68F9FD7F}" presName="aSpace" presStyleCnt="0"/>
      <dgm:spPr/>
    </dgm:pt>
  </dgm:ptLst>
  <dgm:cxnLst>
    <dgm:cxn modelId="{57D88A77-8FF1-4619-B902-C8704101E479}" srcId="{A75A09DF-AEA8-42AA-BAED-2AB70D338983}" destId="{3C04DAF9-740F-4233-A615-172D68F9FD7F}" srcOrd="0" destOrd="0" parTransId="{53D31EE3-3DC0-4F89-9F13-8AA1E8D99F93}" sibTransId="{1D4D39E9-3786-4D1F-A8C5-AEA028ED67F4}"/>
    <dgm:cxn modelId="{4EDDF0C1-F215-4691-B658-63C3F80BCB49}" type="presOf" srcId="{3C04DAF9-740F-4233-A615-172D68F9FD7F}" destId="{B76EC5D8-30DB-4C0D-89C1-C36F8692ED61}" srcOrd="0" destOrd="0" presId="urn:microsoft.com/office/officeart/2005/8/layout/pyramid2"/>
    <dgm:cxn modelId="{D3412CDE-71C9-42B9-8A27-6A2D4D51AB41}" type="presOf" srcId="{A75A09DF-AEA8-42AA-BAED-2AB70D338983}" destId="{6CD2158F-9CB0-44D6-AF28-DFD87D5ED60E}" srcOrd="0" destOrd="0" presId="urn:microsoft.com/office/officeart/2005/8/layout/pyramid2"/>
    <dgm:cxn modelId="{336B1377-A226-499A-A6BE-AA4D5725B34E}" type="presParOf" srcId="{6CD2158F-9CB0-44D6-AF28-DFD87D5ED60E}" destId="{3C8DB500-9908-4DC1-9D56-7C21203BFA7F}" srcOrd="0" destOrd="0" presId="urn:microsoft.com/office/officeart/2005/8/layout/pyramid2"/>
    <dgm:cxn modelId="{0F8DB82F-4540-42AF-96E2-EF8A50B0A038}" type="presParOf" srcId="{6CD2158F-9CB0-44D6-AF28-DFD87D5ED60E}" destId="{4D3A78E0-0790-44C7-BC55-7729D869AF97}" srcOrd="1" destOrd="0" presId="urn:microsoft.com/office/officeart/2005/8/layout/pyramid2"/>
    <dgm:cxn modelId="{ED7C128D-5A68-4630-A319-4A5FEEEC906D}" type="presParOf" srcId="{4D3A78E0-0790-44C7-BC55-7729D869AF97}" destId="{B76EC5D8-30DB-4C0D-89C1-C36F8692ED61}" srcOrd="0" destOrd="0" presId="urn:microsoft.com/office/officeart/2005/8/layout/pyramid2"/>
    <dgm:cxn modelId="{8CD5E589-784B-42FE-BD0B-34502EF3B98F}" type="presParOf" srcId="{4D3A78E0-0790-44C7-BC55-7729D869AF97}" destId="{13BF98B9-EB9A-40EC-B907-A1CB26500A6E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9C8431-63F3-44F6-B07B-1F8C989F1EB9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D70136D-86BE-4646-8E36-CBE62DAE53B6}">
      <dgm:prSet custT="1"/>
      <dgm:spPr/>
      <dgm:t>
        <a:bodyPr/>
        <a:lstStyle/>
        <a:p>
          <a:pPr rtl="0"/>
          <a:r>
            <a:rPr lang="en-US" sz="4000" b="1" dirty="0" smtClean="0">
              <a:latin typeface="Times New Roman" pitchFamily="18" charset="0"/>
              <a:cs typeface="Times New Roman" pitchFamily="18" charset="0"/>
            </a:rPr>
            <a:t>5-modda 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5D5EF427-EC7C-4AD5-86E5-9A0E626EBD0D}" type="parTrans" cxnId="{2B396CAE-8100-435E-8336-CCF865532F3F}">
      <dgm:prSet/>
      <dgm:spPr/>
      <dgm:t>
        <a:bodyPr/>
        <a:lstStyle/>
        <a:p>
          <a:endParaRPr lang="ru-RU"/>
        </a:p>
      </dgm:t>
    </dgm:pt>
    <dgm:pt modelId="{A232ED6E-63BE-4B97-B3D1-1BD4CBAA57DF}" type="sibTrans" cxnId="{2B396CAE-8100-435E-8336-CCF865532F3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AC3744-7A66-4E7C-9AD2-FBB27C491E5A}">
      <dgm:prSet/>
      <dgm:spPr/>
      <dgm:t>
        <a:bodyPr/>
        <a:lstStyle/>
        <a:p>
          <a:pPr rtl="0"/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faoliyati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oshirilishini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ta’minlash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0B5B8D7-DD1A-4B5B-BF24-25D10434500D}" type="parTrans" cxnId="{CA270B0A-9134-447D-BA2A-A5A8C21F9320}">
      <dgm:prSet/>
      <dgm:spPr/>
      <dgm:t>
        <a:bodyPr/>
        <a:lstStyle/>
        <a:p>
          <a:endParaRPr lang="ru-RU"/>
        </a:p>
      </dgm:t>
    </dgm:pt>
    <dgm:pt modelId="{E13A0914-1F02-4D68-B7F2-A1104A23367F}" type="sibTrans" cxnId="{CA270B0A-9134-447D-BA2A-A5A8C21F9320}">
      <dgm:prSet/>
      <dgm:spPr/>
      <dgm:t>
        <a:bodyPr/>
        <a:lstStyle/>
        <a:p>
          <a:endParaRPr lang="ru-RU"/>
        </a:p>
      </dgm:t>
    </dgm:pt>
    <dgm:pt modelId="{A9E6341B-4505-4EEC-B233-6939B8B87994}" type="pres">
      <dgm:prSet presAssocID="{229C8431-63F3-44F6-B07B-1F8C989F1E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2E596B-4FA1-432F-BF48-80DCDB6FFAE3}" type="pres">
      <dgm:prSet presAssocID="{4D70136D-86BE-4646-8E36-CBE62DAE53B6}" presName="node" presStyleLbl="node1" presStyleIdx="0" presStyleCnt="2" custScaleX="68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CC307-9B53-4786-B233-2A2C7B3ECBD9}" type="pres">
      <dgm:prSet presAssocID="{A232ED6E-63BE-4B97-B3D1-1BD4CBAA57DF}" presName="sibTrans" presStyleLbl="sibTrans2D1" presStyleIdx="0" presStyleCnt="1" custScaleY="70595" custLinFactNeighborX="14756" custLinFactNeighborY="-4723"/>
      <dgm:spPr/>
      <dgm:t>
        <a:bodyPr/>
        <a:lstStyle/>
        <a:p>
          <a:endParaRPr lang="ru-RU"/>
        </a:p>
      </dgm:t>
    </dgm:pt>
    <dgm:pt modelId="{3E8F51CA-C019-485D-A41D-6193522CF06D}" type="pres">
      <dgm:prSet presAssocID="{A232ED6E-63BE-4B97-B3D1-1BD4CBAA57D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6CB9C84-05B7-467F-B6E5-C6DA6CD81A0D}" type="pres">
      <dgm:prSet presAssocID="{39AC3744-7A66-4E7C-9AD2-FBB27C491E5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396CAE-8100-435E-8336-CCF865532F3F}" srcId="{229C8431-63F3-44F6-B07B-1F8C989F1EB9}" destId="{4D70136D-86BE-4646-8E36-CBE62DAE53B6}" srcOrd="0" destOrd="0" parTransId="{5D5EF427-EC7C-4AD5-86E5-9A0E626EBD0D}" sibTransId="{A232ED6E-63BE-4B97-B3D1-1BD4CBAA57DF}"/>
    <dgm:cxn modelId="{018541F4-DC49-4515-81C0-21F311B9783D}" type="presOf" srcId="{39AC3744-7A66-4E7C-9AD2-FBB27C491E5A}" destId="{36CB9C84-05B7-467F-B6E5-C6DA6CD81A0D}" srcOrd="0" destOrd="0" presId="urn:microsoft.com/office/officeart/2005/8/layout/process1"/>
    <dgm:cxn modelId="{4F64695E-12C4-483B-BEA5-BBDFD014FAF7}" type="presOf" srcId="{229C8431-63F3-44F6-B07B-1F8C989F1EB9}" destId="{A9E6341B-4505-4EEC-B233-6939B8B87994}" srcOrd="0" destOrd="0" presId="urn:microsoft.com/office/officeart/2005/8/layout/process1"/>
    <dgm:cxn modelId="{D072E4A1-38E5-4F64-A9F5-87FFC76F1B8F}" type="presOf" srcId="{A232ED6E-63BE-4B97-B3D1-1BD4CBAA57DF}" destId="{3E8F51CA-C019-485D-A41D-6193522CF06D}" srcOrd="1" destOrd="0" presId="urn:microsoft.com/office/officeart/2005/8/layout/process1"/>
    <dgm:cxn modelId="{C7D6B31A-FE68-4493-BDCD-8DD13BDC1221}" type="presOf" srcId="{A232ED6E-63BE-4B97-B3D1-1BD4CBAA57DF}" destId="{21DCC307-9B53-4786-B233-2A2C7B3ECBD9}" srcOrd="0" destOrd="0" presId="urn:microsoft.com/office/officeart/2005/8/layout/process1"/>
    <dgm:cxn modelId="{CA270B0A-9134-447D-BA2A-A5A8C21F9320}" srcId="{229C8431-63F3-44F6-B07B-1F8C989F1EB9}" destId="{39AC3744-7A66-4E7C-9AD2-FBB27C491E5A}" srcOrd="1" destOrd="0" parTransId="{A0B5B8D7-DD1A-4B5B-BF24-25D10434500D}" sibTransId="{E13A0914-1F02-4D68-B7F2-A1104A23367F}"/>
    <dgm:cxn modelId="{5A4774EA-85EE-4331-8DD2-BDC5FD45B512}" type="presOf" srcId="{4D70136D-86BE-4646-8E36-CBE62DAE53B6}" destId="{322E596B-4FA1-432F-BF48-80DCDB6FFAE3}" srcOrd="0" destOrd="0" presId="urn:microsoft.com/office/officeart/2005/8/layout/process1"/>
    <dgm:cxn modelId="{DBCA554E-EDDB-4106-9253-D4E9FC56D027}" type="presParOf" srcId="{A9E6341B-4505-4EEC-B233-6939B8B87994}" destId="{322E596B-4FA1-432F-BF48-80DCDB6FFAE3}" srcOrd="0" destOrd="0" presId="urn:microsoft.com/office/officeart/2005/8/layout/process1"/>
    <dgm:cxn modelId="{771C8CF9-0452-4B62-A8F8-23752C783D1A}" type="presParOf" srcId="{A9E6341B-4505-4EEC-B233-6939B8B87994}" destId="{21DCC307-9B53-4786-B233-2A2C7B3ECBD9}" srcOrd="1" destOrd="0" presId="urn:microsoft.com/office/officeart/2005/8/layout/process1"/>
    <dgm:cxn modelId="{66160AE4-289D-46A7-8863-1D9C0FEDA965}" type="presParOf" srcId="{21DCC307-9B53-4786-B233-2A2C7B3ECBD9}" destId="{3E8F51CA-C019-485D-A41D-6193522CF06D}" srcOrd="0" destOrd="0" presId="urn:microsoft.com/office/officeart/2005/8/layout/process1"/>
    <dgm:cxn modelId="{0047E4EC-4C18-4BD9-94F8-2BFF26958C34}" type="presParOf" srcId="{A9E6341B-4505-4EEC-B233-6939B8B87994}" destId="{36CB9C84-05B7-467F-B6E5-C6DA6CD81A0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1231FC-C32E-4D11-8AB2-EB0208CFF0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C8D00C-E01F-4537-8EB7-E01EB649AC07}">
      <dgm:prSet custT="1"/>
      <dgm:spPr/>
      <dgm:t>
        <a:bodyPr/>
        <a:lstStyle/>
        <a:p>
          <a:pPr rtl="0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D01C454-CBA6-4347-A267-5A7B590F0A34}" type="parTrans" cxnId="{3163F3C5-B84B-4BB6-BE6A-68C6EB6EFFDA}">
      <dgm:prSet/>
      <dgm:spPr/>
      <dgm:t>
        <a:bodyPr/>
        <a:lstStyle/>
        <a:p>
          <a:endParaRPr lang="ru-RU"/>
        </a:p>
      </dgm:t>
    </dgm:pt>
    <dgm:pt modelId="{C2243A59-0BC6-4D1E-A21E-7F2646B05F01}" type="sibTrans" cxnId="{3163F3C5-B84B-4BB6-BE6A-68C6EB6EFFDA}">
      <dgm:prSet/>
      <dgm:spPr/>
      <dgm:t>
        <a:bodyPr/>
        <a:lstStyle/>
        <a:p>
          <a:endParaRPr lang="ru-RU"/>
        </a:p>
      </dgm:t>
    </dgm:pt>
    <dgm:pt modelId="{D7CF204D-9A75-4D03-A1AC-0F7FAB26B036}">
      <dgm:prSet custT="1"/>
      <dgm:spPr/>
      <dgm:t>
        <a:bodyPr/>
        <a:lstStyle/>
        <a:p>
          <a:pPr rtl="0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A2FE818-79CB-4239-BA82-93FE40FBA187}" type="parTrans" cxnId="{43B002CA-F22B-4AF5-8FCC-7CD59E9AE463}">
      <dgm:prSet/>
      <dgm:spPr/>
      <dgm:t>
        <a:bodyPr/>
        <a:lstStyle/>
        <a:p>
          <a:endParaRPr lang="ru-RU"/>
        </a:p>
      </dgm:t>
    </dgm:pt>
    <dgm:pt modelId="{94BF0EC0-078A-4C27-B762-B31581CED24E}" type="sibTrans" cxnId="{43B002CA-F22B-4AF5-8FCC-7CD59E9AE463}">
      <dgm:prSet/>
      <dgm:spPr/>
      <dgm:t>
        <a:bodyPr/>
        <a:lstStyle/>
        <a:p>
          <a:endParaRPr lang="ru-RU"/>
        </a:p>
      </dgm:t>
    </dgm:pt>
    <dgm:pt modelId="{D1C9F092-693F-4576-915D-8D170B15CE5D}">
      <dgm:prSet custT="1"/>
      <dgm:spPr/>
      <dgm:t>
        <a:bodyPr/>
        <a:lstStyle/>
        <a:p>
          <a:pPr rtl="0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4D7515C-717E-410E-9E2A-25FA8CA22199}" type="parTrans" cxnId="{1D771E98-2800-4225-ADFC-5B699F548397}">
      <dgm:prSet/>
      <dgm:spPr/>
      <dgm:t>
        <a:bodyPr/>
        <a:lstStyle/>
        <a:p>
          <a:endParaRPr lang="ru-RU"/>
        </a:p>
      </dgm:t>
    </dgm:pt>
    <dgm:pt modelId="{2601B2F6-45D8-4545-938B-07AF16288A03}" type="sibTrans" cxnId="{1D771E98-2800-4225-ADFC-5B699F548397}">
      <dgm:prSet/>
      <dgm:spPr/>
      <dgm:t>
        <a:bodyPr/>
        <a:lstStyle/>
        <a:p>
          <a:endParaRPr lang="ru-RU"/>
        </a:p>
      </dgm:t>
    </dgm:pt>
    <dgm:pt modelId="{D98D0571-012A-4719-94A3-FA0EAECD1AA8}">
      <dgm:prSet custT="1"/>
      <dgm:spPr/>
      <dgm:t>
        <a:bodyPr/>
        <a:lstStyle/>
        <a:p>
          <a:pPr rtl="0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E73443A-D71D-43E0-883F-EBAF59C49B97}" type="parTrans" cxnId="{33512CC8-4E6C-4357-9AEA-0284534D91DE}">
      <dgm:prSet/>
      <dgm:spPr/>
      <dgm:t>
        <a:bodyPr/>
        <a:lstStyle/>
        <a:p>
          <a:endParaRPr lang="ru-RU"/>
        </a:p>
      </dgm:t>
    </dgm:pt>
    <dgm:pt modelId="{8425CB28-11FA-44C2-BA6B-A612FB9EF08A}" type="sibTrans" cxnId="{33512CC8-4E6C-4357-9AEA-0284534D91DE}">
      <dgm:prSet/>
      <dgm:spPr/>
      <dgm:t>
        <a:bodyPr/>
        <a:lstStyle/>
        <a:p>
          <a:endParaRPr lang="ru-RU"/>
        </a:p>
      </dgm:t>
    </dgm:pt>
    <dgm:pt modelId="{0D372EB3-847E-4A35-9EAA-7DA6CF3EC15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faoliyatiga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aralashish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9AC93A4-C298-4498-B7A3-E46D660E0B7E}" type="parTrans" cxnId="{699052A8-0092-44E1-8745-895D9989AD01}">
      <dgm:prSet/>
      <dgm:spPr/>
      <dgm:t>
        <a:bodyPr/>
        <a:lstStyle/>
        <a:p>
          <a:endParaRPr lang="ru-RU"/>
        </a:p>
      </dgm:t>
    </dgm:pt>
    <dgm:pt modelId="{8BCB2238-E039-4519-8C42-A4C26D66635F}" type="sibTrans" cxnId="{699052A8-0092-44E1-8745-895D9989AD01}">
      <dgm:prSet/>
      <dgm:spPr/>
      <dgm:t>
        <a:bodyPr/>
        <a:lstStyle/>
        <a:p>
          <a:endParaRPr lang="ru-RU"/>
        </a:p>
      </dgm:t>
    </dgm:pt>
    <dgm:pt modelId="{01A373ED-9388-449E-B80D-5D630C2A2738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uning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faoliyatini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asossiz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ravishda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tekshirish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7979135-1C0F-41B4-BF8C-067D02417778}" type="parTrans" cxnId="{3D8A8592-44B2-4719-BAB6-A1084F998A21}">
      <dgm:prSet/>
      <dgm:spPr/>
      <dgm:t>
        <a:bodyPr/>
        <a:lstStyle/>
        <a:p>
          <a:endParaRPr lang="ru-RU"/>
        </a:p>
      </dgm:t>
    </dgm:pt>
    <dgm:pt modelId="{E084F145-AD9B-4068-8953-32AA91588D0F}" type="sibTrans" cxnId="{3D8A8592-44B2-4719-BAB6-A1084F998A21}">
      <dgm:prSet/>
      <dgm:spPr/>
      <dgm:t>
        <a:bodyPr/>
        <a:lstStyle/>
        <a:p>
          <a:endParaRPr lang="ru-RU"/>
        </a:p>
      </dgm:t>
    </dgm:pt>
    <dgm:pt modelId="{34DFB2FE-EAE1-4C71-A790-A8DF2C61D0D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unga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xizmat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majburiyatlarini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bajarishga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to‘sqinlik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936D55F-52FA-417E-A119-0B84C9F2A4B0}" type="parTrans" cxnId="{FEA31791-F01B-4EE1-AA5C-764148469310}">
      <dgm:prSet/>
      <dgm:spPr/>
      <dgm:t>
        <a:bodyPr/>
        <a:lstStyle/>
        <a:p>
          <a:endParaRPr lang="ru-RU"/>
        </a:p>
      </dgm:t>
    </dgm:pt>
    <dgm:pt modelId="{E286C78B-8E0F-4DBB-BA45-5E296E09DCB0}" type="sibTrans" cxnId="{FEA31791-F01B-4EE1-AA5C-764148469310}">
      <dgm:prSet/>
      <dgm:spPr/>
      <dgm:t>
        <a:bodyPr/>
        <a:lstStyle/>
        <a:p>
          <a:endParaRPr lang="ru-RU"/>
        </a:p>
      </dgm:t>
    </dgm:pt>
    <dgm:pt modelId="{72990683-0521-4192-95AC-8C579781481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pedagog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tomonidan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oluvchilarning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bilimlarini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to‘g‘ri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xolis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baholashga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ta’sir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ko‘rsatish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BB2A569-84E0-410B-9CAB-EDC42B9CBA7E}" type="parTrans" cxnId="{DD352F5D-B671-4124-95E6-88F1013CCF40}">
      <dgm:prSet/>
      <dgm:spPr/>
      <dgm:t>
        <a:bodyPr/>
        <a:lstStyle/>
        <a:p>
          <a:endParaRPr lang="ru-RU"/>
        </a:p>
      </dgm:t>
    </dgm:pt>
    <dgm:pt modelId="{75B4D26C-A7B3-4318-92E4-F2944CF3365E}" type="sibTrans" cxnId="{DD352F5D-B671-4124-95E6-88F1013CCF40}">
      <dgm:prSet/>
      <dgm:spPr/>
      <dgm:t>
        <a:bodyPr/>
        <a:lstStyle/>
        <a:p>
          <a:endParaRPr lang="ru-RU"/>
        </a:p>
      </dgm:t>
    </dgm:pt>
    <dgm:pt modelId="{D8427E7F-BE98-4665-8419-164D908461C6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18A1C42-B864-4F31-B301-2943243E8F79}" type="parTrans" cxnId="{ED6DB6E9-876A-48E5-B226-ED2E195B33B4}">
      <dgm:prSet/>
      <dgm:spPr/>
      <dgm:t>
        <a:bodyPr/>
        <a:lstStyle/>
        <a:p>
          <a:endParaRPr lang="ru-RU"/>
        </a:p>
      </dgm:t>
    </dgm:pt>
    <dgm:pt modelId="{996CB958-B10C-4BA2-BE83-C7EF00981D0E}" type="sibTrans" cxnId="{ED6DB6E9-876A-48E5-B226-ED2E195B33B4}">
      <dgm:prSet/>
      <dgm:spPr/>
      <dgm:t>
        <a:bodyPr/>
        <a:lstStyle/>
        <a:p>
          <a:endParaRPr lang="ru-RU"/>
        </a:p>
      </dgm:t>
    </dgm:pt>
    <dgm:pt modelId="{536569FD-F63F-406C-BEE4-81B428EEF896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22FB68C-6C2F-4724-A013-9440DE10ED1D}" type="parTrans" cxnId="{85EC38E7-5B47-46DA-A6AD-B6FDCB31DF87}">
      <dgm:prSet/>
      <dgm:spPr/>
      <dgm:t>
        <a:bodyPr/>
        <a:lstStyle/>
        <a:p>
          <a:endParaRPr lang="ru-RU"/>
        </a:p>
      </dgm:t>
    </dgm:pt>
    <dgm:pt modelId="{9621F118-603A-47D6-A69B-02803F0E1673}" type="sibTrans" cxnId="{85EC38E7-5B47-46DA-A6AD-B6FDCB31DF87}">
      <dgm:prSet/>
      <dgm:spPr/>
      <dgm:t>
        <a:bodyPr/>
        <a:lstStyle/>
        <a:p>
          <a:endParaRPr lang="ru-RU"/>
        </a:p>
      </dgm:t>
    </dgm:pt>
    <dgm:pt modelId="{BEED5A8C-6723-42AE-BE2A-6E7E89EAEEEE}">
      <dgm:prSet custT="1"/>
      <dgm:spPr/>
      <dgm:t>
        <a:bodyPr/>
        <a:lstStyle/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09DE84A-81EE-46FB-93C3-BECAE0D0D727}" type="parTrans" cxnId="{EBE716CF-B2EB-4ADB-8665-3932CAEAC08D}">
      <dgm:prSet/>
      <dgm:spPr/>
      <dgm:t>
        <a:bodyPr/>
        <a:lstStyle/>
        <a:p>
          <a:endParaRPr lang="ru-RU"/>
        </a:p>
      </dgm:t>
    </dgm:pt>
    <dgm:pt modelId="{82A92765-5C7A-406E-9E5E-EEC3DE9A22B5}" type="sibTrans" cxnId="{EBE716CF-B2EB-4ADB-8665-3932CAEAC08D}">
      <dgm:prSet/>
      <dgm:spPr/>
      <dgm:t>
        <a:bodyPr/>
        <a:lstStyle/>
        <a:p>
          <a:endParaRPr lang="ru-RU"/>
        </a:p>
      </dgm:t>
    </dgm:pt>
    <dgm:pt modelId="{52C5CBCB-F364-4AA6-82C1-A1A72A9F5A72}" type="pres">
      <dgm:prSet presAssocID="{6B1231FC-C32E-4D11-8AB2-EB0208CFF0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FB31B2-EDAF-422D-B382-1CE8F28C10A8}" type="pres">
      <dgm:prSet presAssocID="{1EC8D00C-E01F-4537-8EB7-E01EB649AC07}" presName="composite" presStyleCnt="0"/>
      <dgm:spPr/>
    </dgm:pt>
    <dgm:pt modelId="{A4107DF1-E561-4A94-8A6E-9909699A5CEE}" type="pres">
      <dgm:prSet presAssocID="{1EC8D00C-E01F-4537-8EB7-E01EB649AC0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124D5-38AE-4768-8F2D-6DA95A7AD0F3}" type="pres">
      <dgm:prSet presAssocID="{1EC8D00C-E01F-4537-8EB7-E01EB649AC0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7A956-B4DB-4DC8-88E9-7E570A4FD98D}" type="pres">
      <dgm:prSet presAssocID="{C2243A59-0BC6-4D1E-A21E-7F2646B05F01}" presName="sp" presStyleCnt="0"/>
      <dgm:spPr/>
    </dgm:pt>
    <dgm:pt modelId="{DCB5666A-2788-4954-A787-2A57268DCB68}" type="pres">
      <dgm:prSet presAssocID="{D7CF204D-9A75-4D03-A1AC-0F7FAB26B036}" presName="composite" presStyleCnt="0"/>
      <dgm:spPr/>
    </dgm:pt>
    <dgm:pt modelId="{822A0C18-AD71-44AD-B954-9F2CC9C8F9D2}" type="pres">
      <dgm:prSet presAssocID="{D7CF204D-9A75-4D03-A1AC-0F7FAB26B03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04171-EC6F-4AF0-A870-00220E701E6E}" type="pres">
      <dgm:prSet presAssocID="{D7CF204D-9A75-4D03-A1AC-0F7FAB26B03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7FC4A-1EE6-4FA6-853B-6C3709077AB8}" type="pres">
      <dgm:prSet presAssocID="{94BF0EC0-078A-4C27-B762-B31581CED24E}" presName="sp" presStyleCnt="0"/>
      <dgm:spPr/>
    </dgm:pt>
    <dgm:pt modelId="{699175A5-D63D-4186-ABA9-0DC4DC0C1C3F}" type="pres">
      <dgm:prSet presAssocID="{D1C9F092-693F-4576-915D-8D170B15CE5D}" presName="composite" presStyleCnt="0"/>
      <dgm:spPr/>
    </dgm:pt>
    <dgm:pt modelId="{4421C5E1-B75E-494D-A1C6-D81CA10BD156}" type="pres">
      <dgm:prSet presAssocID="{D1C9F092-693F-4576-915D-8D170B15CE5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EB8D0-CF49-42B4-8460-6900F4073C00}" type="pres">
      <dgm:prSet presAssocID="{D1C9F092-693F-4576-915D-8D170B15CE5D}" presName="descendantText" presStyleLbl="alignAcc1" presStyleIdx="2" presStyleCnt="4" custScaleY="12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0FD79-1B0E-4557-B6D8-FF78A5304D92}" type="pres">
      <dgm:prSet presAssocID="{2601B2F6-45D8-4545-938B-07AF16288A03}" presName="sp" presStyleCnt="0"/>
      <dgm:spPr/>
    </dgm:pt>
    <dgm:pt modelId="{E33E7AA8-33CB-4FF8-BFDF-0071E6D25FE0}" type="pres">
      <dgm:prSet presAssocID="{D98D0571-012A-4719-94A3-FA0EAECD1AA8}" presName="composite" presStyleCnt="0"/>
      <dgm:spPr/>
    </dgm:pt>
    <dgm:pt modelId="{641CE975-BAA4-4819-A684-283522828D42}" type="pres">
      <dgm:prSet presAssocID="{D98D0571-012A-4719-94A3-FA0EAECD1AA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B0A2E-0CCA-47C3-94E3-9A184F50B46D}" type="pres">
      <dgm:prSet presAssocID="{D98D0571-012A-4719-94A3-FA0EAECD1AA8}" presName="descendantText" presStyleLbl="alignAcc1" presStyleIdx="3" presStyleCnt="4" custLinFactNeighborX="176" custLinFactNeighborY="12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E9D36-0A3A-49B1-ABF7-5D0FC1477449}" type="presOf" srcId="{0D372EB3-847E-4A35-9EAA-7DA6CF3EC152}" destId="{0D8124D5-38AE-4768-8F2D-6DA95A7AD0F3}" srcOrd="0" destOrd="1" presId="urn:microsoft.com/office/officeart/2005/8/layout/chevron2"/>
    <dgm:cxn modelId="{D241D2DE-A036-4729-8970-B35854722827}" type="presOf" srcId="{72990683-0521-4192-95AC-8C5797814812}" destId="{F1FEB8D0-CF49-42B4-8460-6900F4073C00}" srcOrd="0" destOrd="1" presId="urn:microsoft.com/office/officeart/2005/8/layout/chevron2"/>
    <dgm:cxn modelId="{FEA31791-F01B-4EE1-AA5C-764148469310}" srcId="{D98D0571-012A-4719-94A3-FA0EAECD1AA8}" destId="{34DFB2FE-EAE1-4C71-A790-A8DF2C61D0DD}" srcOrd="0" destOrd="0" parTransId="{2936D55F-52FA-417E-A119-0B84C9F2A4B0}" sibTransId="{E286C78B-8E0F-4DBB-BA45-5E296E09DCB0}"/>
    <dgm:cxn modelId="{33512CC8-4E6C-4357-9AEA-0284534D91DE}" srcId="{6B1231FC-C32E-4D11-8AB2-EB0208CFF066}" destId="{D98D0571-012A-4719-94A3-FA0EAECD1AA8}" srcOrd="3" destOrd="0" parTransId="{AE73443A-D71D-43E0-883F-EBAF59C49B97}" sibTransId="{8425CB28-11FA-44C2-BA6B-A612FB9EF08A}"/>
    <dgm:cxn modelId="{64D4F162-665A-4492-8263-4B570346C61D}" type="presOf" srcId="{1EC8D00C-E01F-4537-8EB7-E01EB649AC07}" destId="{A4107DF1-E561-4A94-8A6E-9909699A5CEE}" srcOrd="0" destOrd="0" presId="urn:microsoft.com/office/officeart/2005/8/layout/chevron2"/>
    <dgm:cxn modelId="{85EC38E7-5B47-46DA-A6AD-B6FDCB31DF87}" srcId="{D7CF204D-9A75-4D03-A1AC-0F7FAB26B036}" destId="{536569FD-F63F-406C-BEE4-81B428EEF896}" srcOrd="0" destOrd="0" parTransId="{B22FB68C-6C2F-4724-A013-9440DE10ED1D}" sibTransId="{9621F118-603A-47D6-A69B-02803F0E1673}"/>
    <dgm:cxn modelId="{699052A8-0092-44E1-8745-895D9989AD01}" srcId="{1EC8D00C-E01F-4537-8EB7-E01EB649AC07}" destId="{0D372EB3-847E-4A35-9EAA-7DA6CF3EC152}" srcOrd="1" destOrd="0" parTransId="{69AC93A4-C298-4498-B7A3-E46D660E0B7E}" sibTransId="{8BCB2238-E039-4519-8C42-A4C26D66635F}"/>
    <dgm:cxn modelId="{309A9915-60FB-4747-838E-C9BF9D626611}" type="presOf" srcId="{D1C9F092-693F-4576-915D-8D170B15CE5D}" destId="{4421C5E1-B75E-494D-A1C6-D81CA10BD156}" srcOrd="0" destOrd="0" presId="urn:microsoft.com/office/officeart/2005/8/layout/chevron2"/>
    <dgm:cxn modelId="{5D835588-CC99-4B93-9BFD-1EBBDF660585}" type="presOf" srcId="{34DFB2FE-EAE1-4C71-A790-A8DF2C61D0DD}" destId="{14DB0A2E-0CCA-47C3-94E3-9A184F50B46D}" srcOrd="0" destOrd="0" presId="urn:microsoft.com/office/officeart/2005/8/layout/chevron2"/>
    <dgm:cxn modelId="{A991083C-4E28-42B3-9987-C52F15DEE8F0}" type="presOf" srcId="{D8427E7F-BE98-4665-8419-164D908461C6}" destId="{F1FEB8D0-CF49-42B4-8460-6900F4073C00}" srcOrd="0" destOrd="0" presId="urn:microsoft.com/office/officeart/2005/8/layout/chevron2"/>
    <dgm:cxn modelId="{43B002CA-F22B-4AF5-8FCC-7CD59E9AE463}" srcId="{6B1231FC-C32E-4D11-8AB2-EB0208CFF066}" destId="{D7CF204D-9A75-4D03-A1AC-0F7FAB26B036}" srcOrd="1" destOrd="0" parTransId="{4A2FE818-79CB-4239-BA82-93FE40FBA187}" sibTransId="{94BF0EC0-078A-4C27-B762-B31581CED24E}"/>
    <dgm:cxn modelId="{DD352F5D-B671-4124-95E6-88F1013CCF40}" srcId="{D1C9F092-693F-4576-915D-8D170B15CE5D}" destId="{72990683-0521-4192-95AC-8C5797814812}" srcOrd="1" destOrd="0" parTransId="{9BB2A569-84E0-410B-9CAB-EDC42B9CBA7E}" sibTransId="{75B4D26C-A7B3-4318-92E4-F2944CF3365E}"/>
    <dgm:cxn modelId="{63A90EC3-C6CC-436B-9C72-84EBDEBBD153}" type="presOf" srcId="{536569FD-F63F-406C-BEE4-81B428EEF896}" destId="{31104171-EC6F-4AF0-A870-00220E701E6E}" srcOrd="0" destOrd="0" presId="urn:microsoft.com/office/officeart/2005/8/layout/chevron2"/>
    <dgm:cxn modelId="{B80E9B4B-A532-47DD-A5E1-DF28872B1E86}" type="presOf" srcId="{BEED5A8C-6723-42AE-BE2A-6E7E89EAEEEE}" destId="{0D8124D5-38AE-4768-8F2D-6DA95A7AD0F3}" srcOrd="0" destOrd="0" presId="urn:microsoft.com/office/officeart/2005/8/layout/chevron2"/>
    <dgm:cxn modelId="{36180202-FC4A-4031-95FB-296B41A42D1B}" type="presOf" srcId="{D98D0571-012A-4719-94A3-FA0EAECD1AA8}" destId="{641CE975-BAA4-4819-A684-283522828D42}" srcOrd="0" destOrd="0" presId="urn:microsoft.com/office/officeart/2005/8/layout/chevron2"/>
    <dgm:cxn modelId="{3D8A8592-44B2-4719-BAB6-A1084F998A21}" srcId="{D7CF204D-9A75-4D03-A1AC-0F7FAB26B036}" destId="{01A373ED-9388-449E-B80D-5D630C2A2738}" srcOrd="1" destOrd="0" parTransId="{B7979135-1C0F-41B4-BF8C-067D02417778}" sibTransId="{E084F145-AD9B-4068-8953-32AA91588D0F}"/>
    <dgm:cxn modelId="{3163F3C5-B84B-4BB6-BE6A-68C6EB6EFFDA}" srcId="{6B1231FC-C32E-4D11-8AB2-EB0208CFF066}" destId="{1EC8D00C-E01F-4537-8EB7-E01EB649AC07}" srcOrd="0" destOrd="0" parTransId="{DD01C454-CBA6-4347-A267-5A7B590F0A34}" sibTransId="{C2243A59-0BC6-4D1E-A21E-7F2646B05F01}"/>
    <dgm:cxn modelId="{02EC4863-6167-4609-BDCA-2CE97DE059B5}" type="presOf" srcId="{01A373ED-9388-449E-B80D-5D630C2A2738}" destId="{31104171-EC6F-4AF0-A870-00220E701E6E}" srcOrd="0" destOrd="1" presId="urn:microsoft.com/office/officeart/2005/8/layout/chevron2"/>
    <dgm:cxn modelId="{2CFA99B9-A25A-4EB2-A175-532CFE25AD1B}" type="presOf" srcId="{D7CF204D-9A75-4D03-A1AC-0F7FAB26B036}" destId="{822A0C18-AD71-44AD-B954-9F2CC9C8F9D2}" srcOrd="0" destOrd="0" presId="urn:microsoft.com/office/officeart/2005/8/layout/chevron2"/>
    <dgm:cxn modelId="{64A4F0B8-7F66-40B3-8B38-013C107B9A63}" type="presOf" srcId="{6B1231FC-C32E-4D11-8AB2-EB0208CFF066}" destId="{52C5CBCB-F364-4AA6-82C1-A1A72A9F5A72}" srcOrd="0" destOrd="0" presId="urn:microsoft.com/office/officeart/2005/8/layout/chevron2"/>
    <dgm:cxn modelId="{1D771E98-2800-4225-ADFC-5B699F548397}" srcId="{6B1231FC-C32E-4D11-8AB2-EB0208CFF066}" destId="{D1C9F092-693F-4576-915D-8D170B15CE5D}" srcOrd="2" destOrd="0" parTransId="{F4D7515C-717E-410E-9E2A-25FA8CA22199}" sibTransId="{2601B2F6-45D8-4545-938B-07AF16288A03}"/>
    <dgm:cxn modelId="{ED6DB6E9-876A-48E5-B226-ED2E195B33B4}" srcId="{D1C9F092-693F-4576-915D-8D170B15CE5D}" destId="{D8427E7F-BE98-4665-8419-164D908461C6}" srcOrd="0" destOrd="0" parTransId="{218A1C42-B864-4F31-B301-2943243E8F79}" sibTransId="{996CB958-B10C-4BA2-BE83-C7EF00981D0E}"/>
    <dgm:cxn modelId="{EBE716CF-B2EB-4ADB-8665-3932CAEAC08D}" srcId="{1EC8D00C-E01F-4537-8EB7-E01EB649AC07}" destId="{BEED5A8C-6723-42AE-BE2A-6E7E89EAEEEE}" srcOrd="0" destOrd="0" parTransId="{709DE84A-81EE-46FB-93C3-BECAE0D0D727}" sibTransId="{82A92765-5C7A-406E-9E5E-EEC3DE9A22B5}"/>
    <dgm:cxn modelId="{B429D955-D64C-4FC3-8768-6EBB3BD619E7}" type="presParOf" srcId="{52C5CBCB-F364-4AA6-82C1-A1A72A9F5A72}" destId="{26FB31B2-EDAF-422D-B382-1CE8F28C10A8}" srcOrd="0" destOrd="0" presId="urn:microsoft.com/office/officeart/2005/8/layout/chevron2"/>
    <dgm:cxn modelId="{EB576C8D-EBD2-418B-9FD9-459CF334BA3F}" type="presParOf" srcId="{26FB31B2-EDAF-422D-B382-1CE8F28C10A8}" destId="{A4107DF1-E561-4A94-8A6E-9909699A5CEE}" srcOrd="0" destOrd="0" presId="urn:microsoft.com/office/officeart/2005/8/layout/chevron2"/>
    <dgm:cxn modelId="{9D8B8C18-5010-4776-ACBB-79DE7E46B436}" type="presParOf" srcId="{26FB31B2-EDAF-422D-B382-1CE8F28C10A8}" destId="{0D8124D5-38AE-4768-8F2D-6DA95A7AD0F3}" srcOrd="1" destOrd="0" presId="urn:microsoft.com/office/officeart/2005/8/layout/chevron2"/>
    <dgm:cxn modelId="{99D06E4C-F937-45E8-A77F-25842FE2B8DD}" type="presParOf" srcId="{52C5CBCB-F364-4AA6-82C1-A1A72A9F5A72}" destId="{04B7A956-B4DB-4DC8-88E9-7E570A4FD98D}" srcOrd="1" destOrd="0" presId="urn:microsoft.com/office/officeart/2005/8/layout/chevron2"/>
    <dgm:cxn modelId="{F9713F97-8202-4E61-9DFE-4A5116450E8C}" type="presParOf" srcId="{52C5CBCB-F364-4AA6-82C1-A1A72A9F5A72}" destId="{DCB5666A-2788-4954-A787-2A57268DCB68}" srcOrd="2" destOrd="0" presId="urn:microsoft.com/office/officeart/2005/8/layout/chevron2"/>
    <dgm:cxn modelId="{30858867-29B3-4C44-9C01-9CCD16E02465}" type="presParOf" srcId="{DCB5666A-2788-4954-A787-2A57268DCB68}" destId="{822A0C18-AD71-44AD-B954-9F2CC9C8F9D2}" srcOrd="0" destOrd="0" presId="urn:microsoft.com/office/officeart/2005/8/layout/chevron2"/>
    <dgm:cxn modelId="{7C9CB2E8-FCD5-49DD-8F3A-A6365B4B43E1}" type="presParOf" srcId="{DCB5666A-2788-4954-A787-2A57268DCB68}" destId="{31104171-EC6F-4AF0-A870-00220E701E6E}" srcOrd="1" destOrd="0" presId="urn:microsoft.com/office/officeart/2005/8/layout/chevron2"/>
    <dgm:cxn modelId="{3222EB7D-2DC2-489C-B1E4-DDDB483DF138}" type="presParOf" srcId="{52C5CBCB-F364-4AA6-82C1-A1A72A9F5A72}" destId="{0BB7FC4A-1EE6-4FA6-853B-6C3709077AB8}" srcOrd="3" destOrd="0" presId="urn:microsoft.com/office/officeart/2005/8/layout/chevron2"/>
    <dgm:cxn modelId="{2AEB5858-E5D2-49F9-A752-3DFFFDA82BD8}" type="presParOf" srcId="{52C5CBCB-F364-4AA6-82C1-A1A72A9F5A72}" destId="{699175A5-D63D-4186-ABA9-0DC4DC0C1C3F}" srcOrd="4" destOrd="0" presId="urn:microsoft.com/office/officeart/2005/8/layout/chevron2"/>
    <dgm:cxn modelId="{066CF6E7-8E1D-4A01-92E7-F03919760351}" type="presParOf" srcId="{699175A5-D63D-4186-ABA9-0DC4DC0C1C3F}" destId="{4421C5E1-B75E-494D-A1C6-D81CA10BD156}" srcOrd="0" destOrd="0" presId="urn:microsoft.com/office/officeart/2005/8/layout/chevron2"/>
    <dgm:cxn modelId="{4AD99FB3-2D75-41D1-9187-85AFEB2AC463}" type="presParOf" srcId="{699175A5-D63D-4186-ABA9-0DC4DC0C1C3F}" destId="{F1FEB8D0-CF49-42B4-8460-6900F4073C00}" srcOrd="1" destOrd="0" presId="urn:microsoft.com/office/officeart/2005/8/layout/chevron2"/>
    <dgm:cxn modelId="{FA2EFC8E-7D00-48A1-B381-EBD20E594A8D}" type="presParOf" srcId="{52C5CBCB-F364-4AA6-82C1-A1A72A9F5A72}" destId="{5530FD79-1B0E-4557-B6D8-FF78A5304D92}" srcOrd="5" destOrd="0" presId="urn:microsoft.com/office/officeart/2005/8/layout/chevron2"/>
    <dgm:cxn modelId="{C5C0AC85-D4E6-4C13-879B-5E4C07894AE9}" type="presParOf" srcId="{52C5CBCB-F364-4AA6-82C1-A1A72A9F5A72}" destId="{E33E7AA8-33CB-4FF8-BFDF-0071E6D25FE0}" srcOrd="6" destOrd="0" presId="urn:microsoft.com/office/officeart/2005/8/layout/chevron2"/>
    <dgm:cxn modelId="{857D52A2-4476-4492-B3EB-B65F511B6B16}" type="presParOf" srcId="{E33E7AA8-33CB-4FF8-BFDF-0071E6D25FE0}" destId="{641CE975-BAA4-4819-A684-283522828D42}" srcOrd="0" destOrd="0" presId="urn:microsoft.com/office/officeart/2005/8/layout/chevron2"/>
    <dgm:cxn modelId="{511A5CDB-61B3-4E65-9E26-2491C24E809F}" type="presParOf" srcId="{E33E7AA8-33CB-4FF8-BFDF-0071E6D25FE0}" destId="{14DB0A2E-0CCA-47C3-94E3-9A184F50B4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9C8431-63F3-44F6-B07B-1F8C989F1EB9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D70136D-86BE-4646-8E36-CBE62DAE53B6}">
      <dgm:prSet/>
      <dgm:spPr/>
      <dgm:t>
        <a:bodyPr/>
        <a:lstStyle/>
        <a:p>
          <a:pPr rtl="0"/>
          <a:r>
            <a:rPr lang="en-US" b="1" smtClean="0">
              <a:latin typeface="Times New Roman" pitchFamily="18" charset="0"/>
              <a:cs typeface="Times New Roman" pitchFamily="18" charset="0"/>
            </a:rPr>
            <a:t>5-modda. 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5EF427-EC7C-4AD5-86E5-9A0E626EBD0D}" type="parTrans" cxnId="{2B396CAE-8100-435E-8336-CCF865532F3F}">
      <dgm:prSet/>
      <dgm:spPr/>
      <dgm:t>
        <a:bodyPr/>
        <a:lstStyle/>
        <a:p>
          <a:endParaRPr lang="ru-RU"/>
        </a:p>
      </dgm:t>
    </dgm:pt>
    <dgm:pt modelId="{A232ED6E-63BE-4B97-B3D1-1BD4CBAA57DF}" type="sibTrans" cxnId="{2B396CAE-8100-435E-8336-CCF865532F3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AC3744-7A66-4E7C-9AD2-FBB27C491E5A}">
      <dgm:prSet/>
      <dgm:spPr/>
      <dgm:t>
        <a:bodyPr/>
        <a:lstStyle/>
        <a:p>
          <a:pPr rtl="0"/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faoliyati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oshirilishini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ta’minlash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0B5B8D7-DD1A-4B5B-BF24-25D10434500D}" type="parTrans" cxnId="{CA270B0A-9134-447D-BA2A-A5A8C21F9320}">
      <dgm:prSet/>
      <dgm:spPr/>
      <dgm:t>
        <a:bodyPr/>
        <a:lstStyle/>
        <a:p>
          <a:endParaRPr lang="ru-RU"/>
        </a:p>
      </dgm:t>
    </dgm:pt>
    <dgm:pt modelId="{E13A0914-1F02-4D68-B7F2-A1104A23367F}" type="sibTrans" cxnId="{CA270B0A-9134-447D-BA2A-A5A8C21F9320}">
      <dgm:prSet/>
      <dgm:spPr/>
      <dgm:t>
        <a:bodyPr/>
        <a:lstStyle/>
        <a:p>
          <a:endParaRPr lang="ru-RU"/>
        </a:p>
      </dgm:t>
    </dgm:pt>
    <dgm:pt modelId="{A9E6341B-4505-4EEC-B233-6939B8B87994}" type="pres">
      <dgm:prSet presAssocID="{229C8431-63F3-44F6-B07B-1F8C989F1E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2E596B-4FA1-432F-BF48-80DCDB6FFAE3}" type="pres">
      <dgm:prSet presAssocID="{4D70136D-86BE-4646-8E36-CBE62DAE53B6}" presName="node" presStyleLbl="node1" presStyleIdx="0" presStyleCnt="2" custScaleX="68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CC307-9B53-4786-B233-2A2C7B3ECBD9}" type="pres">
      <dgm:prSet presAssocID="{A232ED6E-63BE-4B97-B3D1-1BD4CBAA57DF}" presName="sibTrans" presStyleLbl="sibTrans2D1" presStyleIdx="0" presStyleCnt="1" custAng="5400000" custLinFactNeighborX="15752" custLinFactNeighborY="-1174"/>
      <dgm:spPr/>
      <dgm:t>
        <a:bodyPr/>
        <a:lstStyle/>
        <a:p>
          <a:endParaRPr lang="ru-RU"/>
        </a:p>
      </dgm:t>
    </dgm:pt>
    <dgm:pt modelId="{3E8F51CA-C019-485D-A41D-6193522CF06D}" type="pres">
      <dgm:prSet presAssocID="{A232ED6E-63BE-4B97-B3D1-1BD4CBAA57D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6CB9C84-05B7-467F-B6E5-C6DA6CD81A0D}" type="pres">
      <dgm:prSet presAssocID="{39AC3744-7A66-4E7C-9AD2-FBB27C491E5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9763DA-1933-44F4-9A95-01C19FBCED68}" type="presOf" srcId="{A232ED6E-63BE-4B97-B3D1-1BD4CBAA57DF}" destId="{3E8F51CA-C019-485D-A41D-6193522CF06D}" srcOrd="1" destOrd="0" presId="urn:microsoft.com/office/officeart/2005/8/layout/process1"/>
    <dgm:cxn modelId="{2B396CAE-8100-435E-8336-CCF865532F3F}" srcId="{229C8431-63F3-44F6-B07B-1F8C989F1EB9}" destId="{4D70136D-86BE-4646-8E36-CBE62DAE53B6}" srcOrd="0" destOrd="0" parTransId="{5D5EF427-EC7C-4AD5-86E5-9A0E626EBD0D}" sibTransId="{A232ED6E-63BE-4B97-B3D1-1BD4CBAA57DF}"/>
    <dgm:cxn modelId="{A8852E12-F682-4BCF-9B7F-439898871F8D}" type="presOf" srcId="{4D70136D-86BE-4646-8E36-CBE62DAE53B6}" destId="{322E596B-4FA1-432F-BF48-80DCDB6FFAE3}" srcOrd="0" destOrd="0" presId="urn:microsoft.com/office/officeart/2005/8/layout/process1"/>
    <dgm:cxn modelId="{CA270B0A-9134-447D-BA2A-A5A8C21F9320}" srcId="{229C8431-63F3-44F6-B07B-1F8C989F1EB9}" destId="{39AC3744-7A66-4E7C-9AD2-FBB27C491E5A}" srcOrd="1" destOrd="0" parTransId="{A0B5B8D7-DD1A-4B5B-BF24-25D10434500D}" sibTransId="{E13A0914-1F02-4D68-B7F2-A1104A23367F}"/>
    <dgm:cxn modelId="{0BDF95D6-D511-4AE3-9166-FC4DA702E639}" type="presOf" srcId="{A232ED6E-63BE-4B97-B3D1-1BD4CBAA57DF}" destId="{21DCC307-9B53-4786-B233-2A2C7B3ECBD9}" srcOrd="0" destOrd="0" presId="urn:microsoft.com/office/officeart/2005/8/layout/process1"/>
    <dgm:cxn modelId="{BC8FB242-23B5-4E89-8569-B86F1E58139C}" type="presOf" srcId="{39AC3744-7A66-4E7C-9AD2-FBB27C491E5A}" destId="{36CB9C84-05B7-467F-B6E5-C6DA6CD81A0D}" srcOrd="0" destOrd="0" presId="urn:microsoft.com/office/officeart/2005/8/layout/process1"/>
    <dgm:cxn modelId="{58C318B7-7A61-4F98-A118-934BA889374D}" type="presOf" srcId="{229C8431-63F3-44F6-B07B-1F8C989F1EB9}" destId="{A9E6341B-4505-4EEC-B233-6939B8B87994}" srcOrd="0" destOrd="0" presId="urn:microsoft.com/office/officeart/2005/8/layout/process1"/>
    <dgm:cxn modelId="{FAA686F6-0463-47FC-9935-4903CEA2C2B3}" type="presParOf" srcId="{A9E6341B-4505-4EEC-B233-6939B8B87994}" destId="{322E596B-4FA1-432F-BF48-80DCDB6FFAE3}" srcOrd="0" destOrd="0" presId="urn:microsoft.com/office/officeart/2005/8/layout/process1"/>
    <dgm:cxn modelId="{FC561DB4-8B23-42FC-824F-8CAFF61DED8A}" type="presParOf" srcId="{A9E6341B-4505-4EEC-B233-6939B8B87994}" destId="{21DCC307-9B53-4786-B233-2A2C7B3ECBD9}" srcOrd="1" destOrd="0" presId="urn:microsoft.com/office/officeart/2005/8/layout/process1"/>
    <dgm:cxn modelId="{6DC20614-3F07-4981-8D0D-D2F01053B4DD}" type="presParOf" srcId="{21DCC307-9B53-4786-B233-2A2C7B3ECBD9}" destId="{3E8F51CA-C019-485D-A41D-6193522CF06D}" srcOrd="0" destOrd="0" presId="urn:microsoft.com/office/officeart/2005/8/layout/process1"/>
    <dgm:cxn modelId="{E3223CF3-1950-415D-9E80-53E9C1C57F10}" type="presParOf" srcId="{A9E6341B-4505-4EEC-B233-6939B8B87994}" destId="{36CB9C84-05B7-467F-B6E5-C6DA6CD81A0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8511B6C-869C-49B8-BE0C-59272C44D97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BCD368-1BD0-4CD8-B196-CD769B4C96D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Quyidagilar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taqiqlanadi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269C8E4-A963-4909-BA56-D72D98F2E70E}" type="parTrans" cxnId="{D26E3DE3-3177-4018-9B82-2EA9679EC86F}">
      <dgm:prSet/>
      <dgm:spPr/>
      <dgm:t>
        <a:bodyPr/>
        <a:lstStyle/>
        <a:p>
          <a:endParaRPr lang="ru-RU"/>
        </a:p>
      </dgm:t>
    </dgm:pt>
    <dgm:pt modelId="{FCC62ECC-CFD2-49E6-92E3-8BB7924F2E9B}" type="sibTrans" cxnId="{D26E3DE3-3177-4018-9B82-2EA9679EC86F}">
      <dgm:prSet/>
      <dgm:spPr/>
      <dgm:t>
        <a:bodyPr/>
        <a:lstStyle/>
        <a:p>
          <a:endParaRPr lang="ru-RU"/>
        </a:p>
      </dgm:t>
    </dgm:pt>
    <dgm:pt modelId="{ED2ADE3F-9F66-458E-A5BB-4A285E0D4B12}" type="pres">
      <dgm:prSet presAssocID="{B8511B6C-869C-49B8-BE0C-59272C44D97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8EC59E6-78A1-4F4E-AA17-3BDA0EE7B6D3}" type="pres">
      <dgm:prSet presAssocID="{B8511B6C-869C-49B8-BE0C-59272C44D974}" presName="pyramid" presStyleLbl="node1" presStyleIdx="0" presStyleCnt="1" custLinFactNeighborX="3061"/>
      <dgm:spPr/>
    </dgm:pt>
    <dgm:pt modelId="{B086E49A-F450-48AB-BB24-78BB9D2B0728}" type="pres">
      <dgm:prSet presAssocID="{B8511B6C-869C-49B8-BE0C-59272C44D974}" presName="theList" presStyleCnt="0"/>
      <dgm:spPr/>
    </dgm:pt>
    <dgm:pt modelId="{41B61EC4-8C63-4ECB-AECD-644EB42BF290}" type="pres">
      <dgm:prSet presAssocID="{35BCD368-1BD0-4CD8-B196-CD769B4C96D2}" presName="aNode" presStyleLbl="fgAcc1" presStyleIdx="0" presStyleCnt="1" custScaleX="592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7B472-7963-4E95-95D7-D54E1F244851}" type="pres">
      <dgm:prSet presAssocID="{35BCD368-1BD0-4CD8-B196-CD769B4C96D2}" presName="aSpace" presStyleCnt="0"/>
      <dgm:spPr/>
    </dgm:pt>
  </dgm:ptLst>
  <dgm:cxnLst>
    <dgm:cxn modelId="{F528016B-F72C-449A-8B4A-4D9132CB3441}" type="presOf" srcId="{B8511B6C-869C-49B8-BE0C-59272C44D974}" destId="{ED2ADE3F-9F66-458E-A5BB-4A285E0D4B12}" srcOrd="0" destOrd="0" presId="urn:microsoft.com/office/officeart/2005/8/layout/pyramid2"/>
    <dgm:cxn modelId="{01EC7879-6D04-49D8-9B1F-30B981C92E5B}" type="presOf" srcId="{35BCD368-1BD0-4CD8-B196-CD769B4C96D2}" destId="{41B61EC4-8C63-4ECB-AECD-644EB42BF290}" srcOrd="0" destOrd="0" presId="urn:microsoft.com/office/officeart/2005/8/layout/pyramid2"/>
    <dgm:cxn modelId="{D26E3DE3-3177-4018-9B82-2EA9679EC86F}" srcId="{B8511B6C-869C-49B8-BE0C-59272C44D974}" destId="{35BCD368-1BD0-4CD8-B196-CD769B4C96D2}" srcOrd="0" destOrd="0" parTransId="{9269C8E4-A963-4909-BA56-D72D98F2E70E}" sibTransId="{FCC62ECC-CFD2-49E6-92E3-8BB7924F2E9B}"/>
    <dgm:cxn modelId="{85E990FB-A8DE-4AA2-8FDF-C21AAFDE2D19}" type="presParOf" srcId="{ED2ADE3F-9F66-458E-A5BB-4A285E0D4B12}" destId="{68EC59E6-78A1-4F4E-AA17-3BDA0EE7B6D3}" srcOrd="0" destOrd="0" presId="urn:microsoft.com/office/officeart/2005/8/layout/pyramid2"/>
    <dgm:cxn modelId="{B6792834-F53C-402D-9DAA-835E5AB4A63A}" type="presParOf" srcId="{ED2ADE3F-9F66-458E-A5BB-4A285E0D4B12}" destId="{B086E49A-F450-48AB-BB24-78BB9D2B0728}" srcOrd="1" destOrd="0" presId="urn:microsoft.com/office/officeart/2005/8/layout/pyramid2"/>
    <dgm:cxn modelId="{AFF6AE88-65DE-41BE-8164-228E27601407}" type="presParOf" srcId="{B086E49A-F450-48AB-BB24-78BB9D2B0728}" destId="{41B61EC4-8C63-4ECB-AECD-644EB42BF290}" srcOrd="0" destOrd="0" presId="urn:microsoft.com/office/officeart/2005/8/layout/pyramid2"/>
    <dgm:cxn modelId="{B0E39652-4F10-4259-A019-8AD1BDD04F7F}" type="presParOf" srcId="{B086E49A-F450-48AB-BB24-78BB9D2B0728}" destId="{3A07B472-7963-4E95-95D7-D54E1F24485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29C8431-63F3-44F6-B07B-1F8C989F1EB9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D70136D-86BE-4646-8E36-CBE62DAE53B6}">
      <dgm:prSet/>
      <dgm:spPr/>
      <dgm:t>
        <a:bodyPr/>
        <a:lstStyle/>
        <a:p>
          <a:pPr rtl="0"/>
          <a:r>
            <a:rPr lang="en-US" b="1" smtClean="0">
              <a:latin typeface="Times New Roman" pitchFamily="18" charset="0"/>
              <a:cs typeface="Times New Roman" pitchFamily="18" charset="0"/>
            </a:rPr>
            <a:t>5-modda. 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5EF427-EC7C-4AD5-86E5-9A0E626EBD0D}" type="parTrans" cxnId="{2B396CAE-8100-435E-8336-CCF865532F3F}">
      <dgm:prSet/>
      <dgm:spPr/>
      <dgm:t>
        <a:bodyPr/>
        <a:lstStyle/>
        <a:p>
          <a:endParaRPr lang="ru-RU"/>
        </a:p>
      </dgm:t>
    </dgm:pt>
    <dgm:pt modelId="{A232ED6E-63BE-4B97-B3D1-1BD4CBAA57DF}" type="sibTrans" cxnId="{2B396CAE-8100-435E-8336-CCF865532F3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AC3744-7A66-4E7C-9AD2-FBB27C491E5A}">
      <dgm:prSet/>
      <dgm:spPr/>
      <dgm:t>
        <a:bodyPr/>
        <a:lstStyle/>
        <a:p>
          <a:pPr rtl="0"/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faoliyati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oshirilishini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ta’minlash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0B5B8D7-DD1A-4B5B-BF24-25D10434500D}" type="parTrans" cxnId="{CA270B0A-9134-447D-BA2A-A5A8C21F9320}">
      <dgm:prSet/>
      <dgm:spPr/>
      <dgm:t>
        <a:bodyPr/>
        <a:lstStyle/>
        <a:p>
          <a:endParaRPr lang="ru-RU"/>
        </a:p>
      </dgm:t>
    </dgm:pt>
    <dgm:pt modelId="{E13A0914-1F02-4D68-B7F2-A1104A23367F}" type="sibTrans" cxnId="{CA270B0A-9134-447D-BA2A-A5A8C21F9320}">
      <dgm:prSet/>
      <dgm:spPr/>
      <dgm:t>
        <a:bodyPr/>
        <a:lstStyle/>
        <a:p>
          <a:endParaRPr lang="ru-RU"/>
        </a:p>
      </dgm:t>
    </dgm:pt>
    <dgm:pt modelId="{A9E6341B-4505-4EEC-B233-6939B8B87994}" type="pres">
      <dgm:prSet presAssocID="{229C8431-63F3-44F6-B07B-1F8C989F1E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2E596B-4FA1-432F-BF48-80DCDB6FFAE3}" type="pres">
      <dgm:prSet presAssocID="{4D70136D-86BE-4646-8E36-CBE62DAE53B6}" presName="node" presStyleLbl="node1" presStyleIdx="0" presStyleCnt="2" custScaleX="68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CC307-9B53-4786-B233-2A2C7B3ECBD9}" type="pres">
      <dgm:prSet presAssocID="{A232ED6E-63BE-4B97-B3D1-1BD4CBAA57DF}" presName="sibTrans" presStyleLbl="sibTrans2D1" presStyleIdx="0" presStyleCnt="1" custAng="5400000" custLinFactNeighborX="6142" custLinFactNeighborY="-1174"/>
      <dgm:spPr/>
      <dgm:t>
        <a:bodyPr/>
        <a:lstStyle/>
        <a:p>
          <a:endParaRPr lang="ru-RU"/>
        </a:p>
      </dgm:t>
    </dgm:pt>
    <dgm:pt modelId="{3E8F51CA-C019-485D-A41D-6193522CF06D}" type="pres">
      <dgm:prSet presAssocID="{A232ED6E-63BE-4B97-B3D1-1BD4CBAA57D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6CB9C84-05B7-467F-B6E5-C6DA6CD81A0D}" type="pres">
      <dgm:prSet presAssocID="{39AC3744-7A66-4E7C-9AD2-FBB27C491E5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396CAE-8100-435E-8336-CCF865532F3F}" srcId="{229C8431-63F3-44F6-B07B-1F8C989F1EB9}" destId="{4D70136D-86BE-4646-8E36-CBE62DAE53B6}" srcOrd="0" destOrd="0" parTransId="{5D5EF427-EC7C-4AD5-86E5-9A0E626EBD0D}" sibTransId="{A232ED6E-63BE-4B97-B3D1-1BD4CBAA57DF}"/>
    <dgm:cxn modelId="{81D5B44C-9931-4C4D-A20F-CB3081D321C1}" type="presOf" srcId="{A232ED6E-63BE-4B97-B3D1-1BD4CBAA57DF}" destId="{3E8F51CA-C019-485D-A41D-6193522CF06D}" srcOrd="1" destOrd="0" presId="urn:microsoft.com/office/officeart/2005/8/layout/process1"/>
    <dgm:cxn modelId="{E11E08F8-55EB-46CD-98B5-53FA470F141E}" type="presOf" srcId="{A232ED6E-63BE-4B97-B3D1-1BD4CBAA57DF}" destId="{21DCC307-9B53-4786-B233-2A2C7B3ECBD9}" srcOrd="0" destOrd="0" presId="urn:microsoft.com/office/officeart/2005/8/layout/process1"/>
    <dgm:cxn modelId="{644E25BB-61CF-4F74-A9A8-79EFF63C2D86}" type="presOf" srcId="{229C8431-63F3-44F6-B07B-1F8C989F1EB9}" destId="{A9E6341B-4505-4EEC-B233-6939B8B87994}" srcOrd="0" destOrd="0" presId="urn:microsoft.com/office/officeart/2005/8/layout/process1"/>
    <dgm:cxn modelId="{CA270B0A-9134-447D-BA2A-A5A8C21F9320}" srcId="{229C8431-63F3-44F6-B07B-1F8C989F1EB9}" destId="{39AC3744-7A66-4E7C-9AD2-FBB27C491E5A}" srcOrd="1" destOrd="0" parTransId="{A0B5B8D7-DD1A-4B5B-BF24-25D10434500D}" sibTransId="{E13A0914-1F02-4D68-B7F2-A1104A23367F}"/>
    <dgm:cxn modelId="{37C23F46-5B55-4940-A5DF-844CCF02FC8C}" type="presOf" srcId="{4D70136D-86BE-4646-8E36-CBE62DAE53B6}" destId="{322E596B-4FA1-432F-BF48-80DCDB6FFAE3}" srcOrd="0" destOrd="0" presId="urn:microsoft.com/office/officeart/2005/8/layout/process1"/>
    <dgm:cxn modelId="{AFD81F60-70A8-4E74-BAD9-A768E73B741D}" type="presOf" srcId="{39AC3744-7A66-4E7C-9AD2-FBB27C491E5A}" destId="{36CB9C84-05B7-467F-B6E5-C6DA6CD81A0D}" srcOrd="0" destOrd="0" presId="urn:microsoft.com/office/officeart/2005/8/layout/process1"/>
    <dgm:cxn modelId="{1DC49051-B97B-4F3C-98A4-040951E50C82}" type="presParOf" srcId="{A9E6341B-4505-4EEC-B233-6939B8B87994}" destId="{322E596B-4FA1-432F-BF48-80DCDB6FFAE3}" srcOrd="0" destOrd="0" presId="urn:microsoft.com/office/officeart/2005/8/layout/process1"/>
    <dgm:cxn modelId="{7BCC6253-10ED-40C1-97FA-406444592048}" type="presParOf" srcId="{A9E6341B-4505-4EEC-B233-6939B8B87994}" destId="{21DCC307-9B53-4786-B233-2A2C7B3ECBD9}" srcOrd="1" destOrd="0" presId="urn:microsoft.com/office/officeart/2005/8/layout/process1"/>
    <dgm:cxn modelId="{6DA2627F-8022-4DC3-9826-BE41B45AE44F}" type="presParOf" srcId="{21DCC307-9B53-4786-B233-2A2C7B3ECBD9}" destId="{3E8F51CA-C019-485D-A41D-6193522CF06D}" srcOrd="0" destOrd="0" presId="urn:microsoft.com/office/officeart/2005/8/layout/process1"/>
    <dgm:cxn modelId="{14BD4EC4-2A6B-4CF0-BA6A-0AA270C61677}" type="presParOf" srcId="{A9E6341B-4505-4EEC-B233-6939B8B87994}" destId="{36CB9C84-05B7-467F-B6E5-C6DA6CD81A0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8511B6C-869C-49B8-BE0C-59272C44D97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BCD368-1BD0-4CD8-B196-CD769B4C96D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Quyidagilar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taqiqlanadi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269C8E4-A963-4909-BA56-D72D98F2E70E}" type="parTrans" cxnId="{D26E3DE3-3177-4018-9B82-2EA9679EC86F}">
      <dgm:prSet/>
      <dgm:spPr/>
      <dgm:t>
        <a:bodyPr/>
        <a:lstStyle/>
        <a:p>
          <a:endParaRPr lang="ru-RU"/>
        </a:p>
      </dgm:t>
    </dgm:pt>
    <dgm:pt modelId="{FCC62ECC-CFD2-49E6-92E3-8BB7924F2E9B}" type="sibTrans" cxnId="{D26E3DE3-3177-4018-9B82-2EA9679EC86F}">
      <dgm:prSet/>
      <dgm:spPr/>
      <dgm:t>
        <a:bodyPr/>
        <a:lstStyle/>
        <a:p>
          <a:endParaRPr lang="ru-RU"/>
        </a:p>
      </dgm:t>
    </dgm:pt>
    <dgm:pt modelId="{ED2ADE3F-9F66-458E-A5BB-4A285E0D4B12}" type="pres">
      <dgm:prSet presAssocID="{B8511B6C-869C-49B8-BE0C-59272C44D97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8EC59E6-78A1-4F4E-AA17-3BDA0EE7B6D3}" type="pres">
      <dgm:prSet presAssocID="{B8511B6C-869C-49B8-BE0C-59272C44D974}" presName="pyramid" presStyleLbl="node1" presStyleIdx="0" presStyleCnt="1" custLinFactNeighborX="10684"/>
      <dgm:spPr/>
    </dgm:pt>
    <dgm:pt modelId="{B086E49A-F450-48AB-BB24-78BB9D2B0728}" type="pres">
      <dgm:prSet presAssocID="{B8511B6C-869C-49B8-BE0C-59272C44D974}" presName="theList" presStyleCnt="0"/>
      <dgm:spPr/>
    </dgm:pt>
    <dgm:pt modelId="{41B61EC4-8C63-4ECB-AECD-644EB42BF290}" type="pres">
      <dgm:prSet presAssocID="{35BCD368-1BD0-4CD8-B196-CD769B4C96D2}" presName="aNode" presStyleLbl="fgAcc1" presStyleIdx="0" presStyleCnt="1" custScaleX="592907" custLinFactNeighborX="-13276" custLinFactNeighborY="13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7B472-7963-4E95-95D7-D54E1F244851}" type="pres">
      <dgm:prSet presAssocID="{35BCD368-1BD0-4CD8-B196-CD769B4C96D2}" presName="aSpace" presStyleCnt="0"/>
      <dgm:spPr/>
    </dgm:pt>
  </dgm:ptLst>
  <dgm:cxnLst>
    <dgm:cxn modelId="{BA22A772-1FE5-4A6F-B74E-2535F03B7802}" type="presOf" srcId="{35BCD368-1BD0-4CD8-B196-CD769B4C96D2}" destId="{41B61EC4-8C63-4ECB-AECD-644EB42BF290}" srcOrd="0" destOrd="0" presId="urn:microsoft.com/office/officeart/2005/8/layout/pyramid2"/>
    <dgm:cxn modelId="{D26E3DE3-3177-4018-9B82-2EA9679EC86F}" srcId="{B8511B6C-869C-49B8-BE0C-59272C44D974}" destId="{35BCD368-1BD0-4CD8-B196-CD769B4C96D2}" srcOrd="0" destOrd="0" parTransId="{9269C8E4-A963-4909-BA56-D72D98F2E70E}" sibTransId="{FCC62ECC-CFD2-49E6-92E3-8BB7924F2E9B}"/>
    <dgm:cxn modelId="{EBE6E685-4A66-4A27-A721-B18BABC679A0}" type="presOf" srcId="{B8511B6C-869C-49B8-BE0C-59272C44D974}" destId="{ED2ADE3F-9F66-458E-A5BB-4A285E0D4B12}" srcOrd="0" destOrd="0" presId="urn:microsoft.com/office/officeart/2005/8/layout/pyramid2"/>
    <dgm:cxn modelId="{06ED7B23-6E68-4372-BB2A-6EB9F50ABA38}" type="presParOf" srcId="{ED2ADE3F-9F66-458E-A5BB-4A285E0D4B12}" destId="{68EC59E6-78A1-4F4E-AA17-3BDA0EE7B6D3}" srcOrd="0" destOrd="0" presId="urn:microsoft.com/office/officeart/2005/8/layout/pyramid2"/>
    <dgm:cxn modelId="{FA9BFA94-5749-41A3-A38A-A5DA8C408685}" type="presParOf" srcId="{ED2ADE3F-9F66-458E-A5BB-4A285E0D4B12}" destId="{B086E49A-F450-48AB-BB24-78BB9D2B0728}" srcOrd="1" destOrd="0" presId="urn:microsoft.com/office/officeart/2005/8/layout/pyramid2"/>
    <dgm:cxn modelId="{EA04ED0A-E230-4ED4-BE07-C71608559D20}" type="presParOf" srcId="{B086E49A-F450-48AB-BB24-78BB9D2B0728}" destId="{41B61EC4-8C63-4ECB-AECD-644EB42BF290}" srcOrd="0" destOrd="0" presId="urn:microsoft.com/office/officeart/2005/8/layout/pyramid2"/>
    <dgm:cxn modelId="{66422F14-2CC8-4CDC-BE4E-E6760C1E15DD}" type="presParOf" srcId="{B086E49A-F450-48AB-BB24-78BB9D2B0728}" destId="{3A07B472-7963-4E95-95D7-D54E1F24485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6815011-F431-4299-AE4E-92A2B0A085ED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71A6944-DF7C-4B60-9C35-7DB71957F50E}">
      <dgm:prSet custT="1"/>
      <dgm:spPr/>
      <dgm:t>
        <a:bodyPr/>
        <a:lstStyle/>
        <a:p>
          <a:pPr rtl="0"/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Davlat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umumiy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o‘rta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o‘rta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maxsus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professional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tashkilotlarida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faoliyat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yuritayotgan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pedagoglar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davlat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tomonidan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o‘quv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qo‘llanmalar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bepul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ta’minlanadi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4C53B5FE-2066-4DC1-B037-CBE6F8D8DD17}" type="parTrans" cxnId="{4192A9AE-6194-470F-BC3A-32A0E2C1F9DA}">
      <dgm:prSet/>
      <dgm:spPr/>
      <dgm:t>
        <a:bodyPr/>
        <a:lstStyle/>
        <a:p>
          <a:endParaRPr lang="ru-RU"/>
        </a:p>
      </dgm:t>
    </dgm:pt>
    <dgm:pt modelId="{6589C049-5722-4479-928A-4C6AED326764}" type="sibTrans" cxnId="{4192A9AE-6194-470F-BC3A-32A0E2C1F9DA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C4D1DB6A-22B2-48C7-9E0E-C77035796139}">
      <dgm:prSet custT="1"/>
      <dgm:spPr/>
      <dgm:t>
        <a:bodyPr/>
        <a:lstStyle/>
        <a:p>
          <a:pPr rtl="0"/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Davlat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tashkilotlarida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faoliyat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yuritayotgan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pedagoglar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jarayonida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foydalanadigan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birlamchi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o‘quv-uslubiy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materiallar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o‘quv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qurollari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davlat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tomonidan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bepul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ta’minlanadi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F6FC7C2D-1720-4200-998C-90319EA02F95}" type="parTrans" cxnId="{A92AF97A-2D29-4C2C-8CDB-C5210B4CB8F2}">
      <dgm:prSet/>
      <dgm:spPr/>
      <dgm:t>
        <a:bodyPr/>
        <a:lstStyle/>
        <a:p>
          <a:endParaRPr lang="ru-RU"/>
        </a:p>
      </dgm:t>
    </dgm:pt>
    <dgm:pt modelId="{E8504EF5-22F6-4760-AD94-C66334CB209D}" type="sibTrans" cxnId="{A92AF97A-2D29-4C2C-8CDB-C5210B4CB8F2}">
      <dgm:prSet/>
      <dgm:spPr/>
      <dgm:t>
        <a:bodyPr/>
        <a:lstStyle/>
        <a:p>
          <a:endParaRPr lang="ru-RU"/>
        </a:p>
      </dgm:t>
    </dgm:pt>
    <dgm:pt modelId="{36D0C0AF-C364-4FCC-BB26-E599349F596A}" type="pres">
      <dgm:prSet presAssocID="{96815011-F431-4299-AE4E-92A2B0A085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75FD30-E8FA-4FDA-9210-E7CD41C34671}" type="pres">
      <dgm:prSet presAssocID="{E71A6944-DF7C-4B60-9C35-7DB71957F50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CE1E6-8CB4-45CD-AF62-AD87469F7A14}" type="pres">
      <dgm:prSet presAssocID="{6589C049-5722-4479-928A-4C6AED32676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04A8DEDF-ABF5-4B73-802A-397D04A506A4}" type="pres">
      <dgm:prSet presAssocID="{6589C049-5722-4479-928A-4C6AED32676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F2CE7EB-F2B0-4B83-A870-BC5145F11879}" type="pres">
      <dgm:prSet presAssocID="{C4D1DB6A-22B2-48C7-9E0E-C77035796139}" presName="node" presStyleLbl="node1" presStyleIdx="1" presStyleCnt="2" custScaleX="120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AF97A-2D29-4C2C-8CDB-C5210B4CB8F2}" srcId="{96815011-F431-4299-AE4E-92A2B0A085ED}" destId="{C4D1DB6A-22B2-48C7-9E0E-C77035796139}" srcOrd="1" destOrd="0" parTransId="{F6FC7C2D-1720-4200-998C-90319EA02F95}" sibTransId="{E8504EF5-22F6-4760-AD94-C66334CB209D}"/>
    <dgm:cxn modelId="{0B83229E-C2B4-450B-8686-DC167706C0F8}" type="presOf" srcId="{96815011-F431-4299-AE4E-92A2B0A085ED}" destId="{36D0C0AF-C364-4FCC-BB26-E599349F596A}" srcOrd="0" destOrd="0" presId="urn:microsoft.com/office/officeart/2005/8/layout/process1"/>
    <dgm:cxn modelId="{6C57F3E1-8BF0-406E-B921-30B41E6945C1}" type="presOf" srcId="{C4D1DB6A-22B2-48C7-9E0E-C77035796139}" destId="{6F2CE7EB-F2B0-4B83-A870-BC5145F11879}" srcOrd="0" destOrd="0" presId="urn:microsoft.com/office/officeart/2005/8/layout/process1"/>
    <dgm:cxn modelId="{DB7AFB64-A333-4DA4-BECB-577BA641F9B3}" type="presOf" srcId="{E71A6944-DF7C-4B60-9C35-7DB71957F50E}" destId="{2675FD30-E8FA-4FDA-9210-E7CD41C34671}" srcOrd="0" destOrd="0" presId="urn:microsoft.com/office/officeart/2005/8/layout/process1"/>
    <dgm:cxn modelId="{0DE44809-64DB-4961-B15F-17848CA42C55}" type="presOf" srcId="{6589C049-5722-4479-928A-4C6AED326764}" destId="{04A8DEDF-ABF5-4B73-802A-397D04A506A4}" srcOrd="1" destOrd="0" presId="urn:microsoft.com/office/officeart/2005/8/layout/process1"/>
    <dgm:cxn modelId="{4192A9AE-6194-470F-BC3A-32A0E2C1F9DA}" srcId="{96815011-F431-4299-AE4E-92A2B0A085ED}" destId="{E71A6944-DF7C-4B60-9C35-7DB71957F50E}" srcOrd="0" destOrd="0" parTransId="{4C53B5FE-2066-4DC1-B037-CBE6F8D8DD17}" sibTransId="{6589C049-5722-4479-928A-4C6AED326764}"/>
    <dgm:cxn modelId="{35CD0891-32E7-42AD-979A-9FC92F9603D4}" type="presOf" srcId="{6589C049-5722-4479-928A-4C6AED326764}" destId="{7CBCE1E6-8CB4-45CD-AF62-AD87469F7A14}" srcOrd="0" destOrd="0" presId="urn:microsoft.com/office/officeart/2005/8/layout/process1"/>
    <dgm:cxn modelId="{CB0F29E9-490C-42B8-83A3-BD93E8C69D26}" type="presParOf" srcId="{36D0C0AF-C364-4FCC-BB26-E599349F596A}" destId="{2675FD30-E8FA-4FDA-9210-E7CD41C34671}" srcOrd="0" destOrd="0" presId="urn:microsoft.com/office/officeart/2005/8/layout/process1"/>
    <dgm:cxn modelId="{BAE74131-496E-4E2E-80C4-981E7288246E}" type="presParOf" srcId="{36D0C0AF-C364-4FCC-BB26-E599349F596A}" destId="{7CBCE1E6-8CB4-45CD-AF62-AD87469F7A14}" srcOrd="1" destOrd="0" presId="urn:microsoft.com/office/officeart/2005/8/layout/process1"/>
    <dgm:cxn modelId="{400FF02F-E212-4AD9-9865-9B758920D04F}" type="presParOf" srcId="{7CBCE1E6-8CB4-45CD-AF62-AD87469F7A14}" destId="{04A8DEDF-ABF5-4B73-802A-397D04A506A4}" srcOrd="0" destOrd="0" presId="urn:microsoft.com/office/officeart/2005/8/layout/process1"/>
    <dgm:cxn modelId="{3A619352-860B-41EC-AA67-197006CB2B06}" type="presParOf" srcId="{36D0C0AF-C364-4FCC-BB26-E599349F596A}" destId="{6F2CE7EB-F2B0-4B83-A870-BC5145F1187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29C8431-63F3-44F6-B07B-1F8C989F1EB9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D70136D-86BE-4646-8E36-CBE62DAE53B6}">
      <dgm:prSet/>
      <dgm:spPr/>
      <dgm:t>
        <a:bodyPr/>
        <a:lstStyle/>
        <a:p>
          <a:pPr rtl="0"/>
          <a:r>
            <a:rPr lang="en-US" b="1" smtClean="0">
              <a:latin typeface="Times New Roman" pitchFamily="18" charset="0"/>
              <a:cs typeface="Times New Roman" pitchFamily="18" charset="0"/>
            </a:rPr>
            <a:t>5-modda. 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5EF427-EC7C-4AD5-86E5-9A0E626EBD0D}" type="parTrans" cxnId="{2B396CAE-8100-435E-8336-CCF865532F3F}">
      <dgm:prSet/>
      <dgm:spPr/>
      <dgm:t>
        <a:bodyPr/>
        <a:lstStyle/>
        <a:p>
          <a:endParaRPr lang="ru-RU"/>
        </a:p>
      </dgm:t>
    </dgm:pt>
    <dgm:pt modelId="{A232ED6E-63BE-4B97-B3D1-1BD4CBAA57DF}" type="sibTrans" cxnId="{2B396CAE-8100-435E-8336-CCF865532F3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AC3744-7A66-4E7C-9AD2-FBB27C491E5A}">
      <dgm:prSet/>
      <dgm:spPr/>
      <dgm:t>
        <a:bodyPr/>
        <a:lstStyle/>
        <a:p>
          <a:pPr rtl="0"/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faoliyati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oshirilishini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ta’minlash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0B5B8D7-DD1A-4B5B-BF24-25D10434500D}" type="parTrans" cxnId="{CA270B0A-9134-447D-BA2A-A5A8C21F9320}">
      <dgm:prSet/>
      <dgm:spPr/>
      <dgm:t>
        <a:bodyPr/>
        <a:lstStyle/>
        <a:p>
          <a:endParaRPr lang="ru-RU"/>
        </a:p>
      </dgm:t>
    </dgm:pt>
    <dgm:pt modelId="{E13A0914-1F02-4D68-B7F2-A1104A23367F}" type="sibTrans" cxnId="{CA270B0A-9134-447D-BA2A-A5A8C21F9320}">
      <dgm:prSet/>
      <dgm:spPr/>
      <dgm:t>
        <a:bodyPr/>
        <a:lstStyle/>
        <a:p>
          <a:endParaRPr lang="ru-RU"/>
        </a:p>
      </dgm:t>
    </dgm:pt>
    <dgm:pt modelId="{A9E6341B-4505-4EEC-B233-6939B8B87994}" type="pres">
      <dgm:prSet presAssocID="{229C8431-63F3-44F6-B07B-1F8C989F1E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2E596B-4FA1-432F-BF48-80DCDB6FFAE3}" type="pres">
      <dgm:prSet presAssocID="{4D70136D-86BE-4646-8E36-CBE62DAE53B6}" presName="node" presStyleLbl="node1" presStyleIdx="0" presStyleCnt="2" custScaleX="68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CC307-9B53-4786-B233-2A2C7B3ECBD9}" type="pres">
      <dgm:prSet presAssocID="{A232ED6E-63BE-4B97-B3D1-1BD4CBAA57DF}" presName="sibTrans" presStyleLbl="sibTrans2D1" presStyleIdx="0" presStyleCnt="1" custAng="5400000" custLinFactNeighborX="6142" custLinFactNeighborY="-1174"/>
      <dgm:spPr/>
      <dgm:t>
        <a:bodyPr/>
        <a:lstStyle/>
        <a:p>
          <a:endParaRPr lang="ru-RU"/>
        </a:p>
      </dgm:t>
    </dgm:pt>
    <dgm:pt modelId="{3E8F51CA-C019-485D-A41D-6193522CF06D}" type="pres">
      <dgm:prSet presAssocID="{A232ED6E-63BE-4B97-B3D1-1BD4CBAA57D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6CB9C84-05B7-467F-B6E5-C6DA6CD81A0D}" type="pres">
      <dgm:prSet presAssocID="{39AC3744-7A66-4E7C-9AD2-FBB27C491E5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396CAE-8100-435E-8336-CCF865532F3F}" srcId="{229C8431-63F3-44F6-B07B-1F8C989F1EB9}" destId="{4D70136D-86BE-4646-8E36-CBE62DAE53B6}" srcOrd="0" destOrd="0" parTransId="{5D5EF427-EC7C-4AD5-86E5-9A0E626EBD0D}" sibTransId="{A232ED6E-63BE-4B97-B3D1-1BD4CBAA57DF}"/>
    <dgm:cxn modelId="{5D7B99E2-B908-48CF-9F9F-20509DBCFF67}" type="presOf" srcId="{A232ED6E-63BE-4B97-B3D1-1BD4CBAA57DF}" destId="{3E8F51CA-C019-485D-A41D-6193522CF06D}" srcOrd="1" destOrd="0" presId="urn:microsoft.com/office/officeart/2005/8/layout/process1"/>
    <dgm:cxn modelId="{AE7F7B1B-1712-4B7C-97C3-E1F8B249B96B}" type="presOf" srcId="{229C8431-63F3-44F6-B07B-1F8C989F1EB9}" destId="{A9E6341B-4505-4EEC-B233-6939B8B87994}" srcOrd="0" destOrd="0" presId="urn:microsoft.com/office/officeart/2005/8/layout/process1"/>
    <dgm:cxn modelId="{6C8222EA-E4A1-4825-A719-9D2C07798554}" type="presOf" srcId="{A232ED6E-63BE-4B97-B3D1-1BD4CBAA57DF}" destId="{21DCC307-9B53-4786-B233-2A2C7B3ECBD9}" srcOrd="0" destOrd="0" presId="urn:microsoft.com/office/officeart/2005/8/layout/process1"/>
    <dgm:cxn modelId="{CA270B0A-9134-447D-BA2A-A5A8C21F9320}" srcId="{229C8431-63F3-44F6-B07B-1F8C989F1EB9}" destId="{39AC3744-7A66-4E7C-9AD2-FBB27C491E5A}" srcOrd="1" destOrd="0" parTransId="{A0B5B8D7-DD1A-4B5B-BF24-25D10434500D}" sibTransId="{E13A0914-1F02-4D68-B7F2-A1104A23367F}"/>
    <dgm:cxn modelId="{DB2B10E8-D53B-4692-8472-6B1593F1FED3}" type="presOf" srcId="{4D70136D-86BE-4646-8E36-CBE62DAE53B6}" destId="{322E596B-4FA1-432F-BF48-80DCDB6FFAE3}" srcOrd="0" destOrd="0" presId="urn:microsoft.com/office/officeart/2005/8/layout/process1"/>
    <dgm:cxn modelId="{910F5EE1-E23C-4683-A3C9-1E81879D1D32}" type="presOf" srcId="{39AC3744-7A66-4E7C-9AD2-FBB27C491E5A}" destId="{36CB9C84-05B7-467F-B6E5-C6DA6CD81A0D}" srcOrd="0" destOrd="0" presId="urn:microsoft.com/office/officeart/2005/8/layout/process1"/>
    <dgm:cxn modelId="{5C12BC66-C948-4F2E-B5C0-E7BA3B382074}" type="presParOf" srcId="{A9E6341B-4505-4EEC-B233-6939B8B87994}" destId="{322E596B-4FA1-432F-BF48-80DCDB6FFAE3}" srcOrd="0" destOrd="0" presId="urn:microsoft.com/office/officeart/2005/8/layout/process1"/>
    <dgm:cxn modelId="{02B54ED8-9CD3-4820-9592-25D953C2FA7F}" type="presParOf" srcId="{A9E6341B-4505-4EEC-B233-6939B8B87994}" destId="{21DCC307-9B53-4786-B233-2A2C7B3ECBD9}" srcOrd="1" destOrd="0" presId="urn:microsoft.com/office/officeart/2005/8/layout/process1"/>
    <dgm:cxn modelId="{8B379E7B-30B5-4335-B139-8B9909B34199}" type="presParOf" srcId="{21DCC307-9B53-4786-B233-2A2C7B3ECBD9}" destId="{3E8F51CA-C019-485D-A41D-6193522CF06D}" srcOrd="0" destOrd="0" presId="urn:microsoft.com/office/officeart/2005/8/layout/process1"/>
    <dgm:cxn modelId="{17696AA0-FF6B-4799-ADDB-E1B5E12DD6DB}" type="presParOf" srcId="{A9E6341B-4505-4EEC-B233-6939B8B87994}" destId="{36CB9C84-05B7-467F-B6E5-C6DA6CD81A0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3703DD-0A28-46D0-A0F2-C1441D73A7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E0C3DF-E5A6-4B1B-AD18-B3105E96B36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IKKINCHI BO‘LIM. 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INSON VA FUQARONING ASOSIY HUQUQLARI, ERKINLIKLARI VA BURCHLAR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DC23858-2B53-41C4-8B42-4E0631FDEFD4}" type="parTrans" cxnId="{4AD9EEED-FB8F-421E-ABA3-BCA1FE2FEF6C}">
      <dgm:prSet/>
      <dgm:spPr/>
      <dgm:t>
        <a:bodyPr/>
        <a:lstStyle/>
        <a:p>
          <a:endParaRPr lang="ru-RU"/>
        </a:p>
      </dgm:t>
    </dgm:pt>
    <dgm:pt modelId="{34ACC0C5-19EB-4112-AEA0-F7853A85C737}" type="sibTrans" cxnId="{4AD9EEED-FB8F-421E-ABA3-BCA1FE2FEF6C}">
      <dgm:prSet/>
      <dgm:spPr/>
      <dgm:t>
        <a:bodyPr/>
        <a:lstStyle/>
        <a:p>
          <a:endParaRPr lang="ru-RU"/>
        </a:p>
      </dgm:t>
    </dgm:pt>
    <dgm:pt modelId="{15C29B25-740B-4E22-A8C1-622175D3B9D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IX bob.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Iqtisodiy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ijtimoiy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madaniy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ekologik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huquqlar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79E9A6C-D4E0-478F-B692-34F240321274}" type="parTrans" cxnId="{7C5B8D22-F075-43F7-B21A-F1CCDFD03543}">
      <dgm:prSet/>
      <dgm:spPr/>
      <dgm:t>
        <a:bodyPr/>
        <a:lstStyle/>
        <a:p>
          <a:endParaRPr lang="ru-RU"/>
        </a:p>
      </dgm:t>
    </dgm:pt>
    <dgm:pt modelId="{E881F3A6-2D83-4649-99A9-454390ED6347}" type="sibTrans" cxnId="{7C5B8D22-F075-43F7-B21A-F1CCDFD03543}">
      <dgm:prSet/>
      <dgm:spPr/>
      <dgm:t>
        <a:bodyPr/>
        <a:lstStyle/>
        <a:p>
          <a:endParaRPr lang="ru-RU"/>
        </a:p>
      </dgm:t>
    </dgm:pt>
    <dgm:pt modelId="{904BDCFF-9A2F-41F1-ACBF-48346320792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50-modda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EC3F309-DA26-44F7-A6BE-A067B88EFE26}" type="parTrans" cxnId="{17AAE71F-6DFF-41F1-8B4C-B44555C47ED4}">
      <dgm:prSet/>
      <dgm:spPr/>
      <dgm:t>
        <a:bodyPr/>
        <a:lstStyle/>
        <a:p>
          <a:endParaRPr lang="ru-RU"/>
        </a:p>
      </dgm:t>
    </dgm:pt>
    <dgm:pt modelId="{2517D546-DADD-4A37-9627-8670A34D5981}" type="sibTrans" cxnId="{17AAE71F-6DFF-41F1-8B4C-B44555C47ED4}">
      <dgm:prSet/>
      <dgm:spPr/>
      <dgm:t>
        <a:bodyPr/>
        <a:lstStyle/>
        <a:p>
          <a:endParaRPr lang="ru-RU"/>
        </a:p>
      </dgm:t>
    </dgm:pt>
    <dgm:pt modelId="{2491CAEB-B96D-40D9-9B94-65AEF77EB309}" type="pres">
      <dgm:prSet presAssocID="{C83703DD-0A28-46D0-A0F2-C1441D73A7D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C1C1353-B66C-40BA-89D1-E872725C1E41}" type="pres">
      <dgm:prSet presAssocID="{C83703DD-0A28-46D0-A0F2-C1441D73A7D5}" presName="pyramid" presStyleLbl="node1" presStyleIdx="0" presStyleCnt="1" custLinFactNeighborX="30026" custLinFactNeighborY="-1610"/>
      <dgm:spPr/>
    </dgm:pt>
    <dgm:pt modelId="{5398CA5D-B3F2-4CA1-9B3C-9D64ADC4B564}" type="pres">
      <dgm:prSet presAssocID="{C83703DD-0A28-46D0-A0F2-C1441D73A7D5}" presName="theList" presStyleCnt="0"/>
      <dgm:spPr/>
    </dgm:pt>
    <dgm:pt modelId="{FFC36211-16D5-4829-A8F8-7F8DC0DE11D7}" type="pres">
      <dgm:prSet presAssocID="{0AE0C3DF-E5A6-4B1B-AD18-B3105E96B36E}" presName="aNode" presStyleLbl="fgAcc1" presStyleIdx="0" presStyleCnt="3" custScaleX="349986" custLinFactNeighborY="14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73B91-ADFF-41D0-B2C6-898A8E76FF81}" type="pres">
      <dgm:prSet presAssocID="{0AE0C3DF-E5A6-4B1B-AD18-B3105E96B36E}" presName="aSpace" presStyleCnt="0"/>
      <dgm:spPr/>
    </dgm:pt>
    <dgm:pt modelId="{65070C5D-F88C-4DA6-99CB-AB6B8906CE69}" type="pres">
      <dgm:prSet presAssocID="{15C29B25-740B-4E22-A8C1-622175D3B9D8}" presName="aNode" presStyleLbl="fgAcc1" presStyleIdx="1" presStyleCnt="3" custScaleX="322036" custScaleY="101388" custLinFactNeighborY="75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EA145-863E-4A27-8896-12BE6D3D22B0}" type="pres">
      <dgm:prSet presAssocID="{15C29B25-740B-4E22-A8C1-622175D3B9D8}" presName="aSpace" presStyleCnt="0"/>
      <dgm:spPr/>
    </dgm:pt>
    <dgm:pt modelId="{66BA8123-5E60-4B2A-89D6-D0A828330E60}" type="pres">
      <dgm:prSet presAssocID="{904BDCFF-9A2F-41F1-ACBF-483463207925}" presName="aNode" presStyleLbl="fgAcc1" presStyleIdx="2" presStyleCnt="3" custLinFactY="4514" custLinFactNeighborX="-13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6A258-BE3A-4A26-B006-9D577D3A3B39}" type="pres">
      <dgm:prSet presAssocID="{904BDCFF-9A2F-41F1-ACBF-483463207925}" presName="aSpace" presStyleCnt="0"/>
      <dgm:spPr/>
    </dgm:pt>
  </dgm:ptLst>
  <dgm:cxnLst>
    <dgm:cxn modelId="{C0577693-16F4-48F4-8B3F-6C3392C75D39}" type="presOf" srcId="{C83703DD-0A28-46D0-A0F2-C1441D73A7D5}" destId="{2491CAEB-B96D-40D9-9B94-65AEF77EB309}" srcOrd="0" destOrd="0" presId="urn:microsoft.com/office/officeart/2005/8/layout/pyramid2"/>
    <dgm:cxn modelId="{709729B0-F253-4C55-82AC-6A26B3759FDD}" type="presOf" srcId="{904BDCFF-9A2F-41F1-ACBF-483463207925}" destId="{66BA8123-5E60-4B2A-89D6-D0A828330E60}" srcOrd="0" destOrd="0" presId="urn:microsoft.com/office/officeart/2005/8/layout/pyramid2"/>
    <dgm:cxn modelId="{BE8911D2-84E5-4323-856D-EFED8F05A3D9}" type="presOf" srcId="{0AE0C3DF-E5A6-4B1B-AD18-B3105E96B36E}" destId="{FFC36211-16D5-4829-A8F8-7F8DC0DE11D7}" srcOrd="0" destOrd="0" presId="urn:microsoft.com/office/officeart/2005/8/layout/pyramid2"/>
    <dgm:cxn modelId="{17AAE71F-6DFF-41F1-8B4C-B44555C47ED4}" srcId="{C83703DD-0A28-46D0-A0F2-C1441D73A7D5}" destId="{904BDCFF-9A2F-41F1-ACBF-483463207925}" srcOrd="2" destOrd="0" parTransId="{9EC3F309-DA26-44F7-A6BE-A067B88EFE26}" sibTransId="{2517D546-DADD-4A37-9627-8670A34D5981}"/>
    <dgm:cxn modelId="{7C5B8D22-F075-43F7-B21A-F1CCDFD03543}" srcId="{C83703DD-0A28-46D0-A0F2-C1441D73A7D5}" destId="{15C29B25-740B-4E22-A8C1-622175D3B9D8}" srcOrd="1" destOrd="0" parTransId="{879E9A6C-D4E0-478F-B692-34F240321274}" sibTransId="{E881F3A6-2D83-4649-99A9-454390ED6347}"/>
    <dgm:cxn modelId="{4AD9EEED-FB8F-421E-ABA3-BCA1FE2FEF6C}" srcId="{C83703DD-0A28-46D0-A0F2-C1441D73A7D5}" destId="{0AE0C3DF-E5A6-4B1B-AD18-B3105E96B36E}" srcOrd="0" destOrd="0" parTransId="{0DC23858-2B53-41C4-8B42-4E0631FDEFD4}" sibTransId="{34ACC0C5-19EB-4112-AEA0-F7853A85C737}"/>
    <dgm:cxn modelId="{35C4660D-61BE-4E2C-B32E-0043C7F5EDAE}" type="presOf" srcId="{15C29B25-740B-4E22-A8C1-622175D3B9D8}" destId="{65070C5D-F88C-4DA6-99CB-AB6B8906CE69}" srcOrd="0" destOrd="0" presId="urn:microsoft.com/office/officeart/2005/8/layout/pyramid2"/>
    <dgm:cxn modelId="{80C0495F-087E-47A5-BFF7-C0EC4E56CBE9}" type="presParOf" srcId="{2491CAEB-B96D-40D9-9B94-65AEF77EB309}" destId="{5C1C1353-B66C-40BA-89D1-E872725C1E41}" srcOrd="0" destOrd="0" presId="urn:microsoft.com/office/officeart/2005/8/layout/pyramid2"/>
    <dgm:cxn modelId="{5690EDCD-AEBF-4AD9-815B-9EE1D6A56456}" type="presParOf" srcId="{2491CAEB-B96D-40D9-9B94-65AEF77EB309}" destId="{5398CA5D-B3F2-4CA1-9B3C-9D64ADC4B564}" srcOrd="1" destOrd="0" presId="urn:microsoft.com/office/officeart/2005/8/layout/pyramid2"/>
    <dgm:cxn modelId="{00B09CD7-A2B8-46B8-9E38-D60D7879ADDF}" type="presParOf" srcId="{5398CA5D-B3F2-4CA1-9B3C-9D64ADC4B564}" destId="{FFC36211-16D5-4829-A8F8-7F8DC0DE11D7}" srcOrd="0" destOrd="0" presId="urn:microsoft.com/office/officeart/2005/8/layout/pyramid2"/>
    <dgm:cxn modelId="{B3905D6F-5092-4997-B874-A8ECA17A8147}" type="presParOf" srcId="{5398CA5D-B3F2-4CA1-9B3C-9D64ADC4B564}" destId="{9F773B91-ADFF-41D0-B2C6-898A8E76FF81}" srcOrd="1" destOrd="0" presId="urn:microsoft.com/office/officeart/2005/8/layout/pyramid2"/>
    <dgm:cxn modelId="{07FB4116-69C2-41B5-9B32-F6BB3C047003}" type="presParOf" srcId="{5398CA5D-B3F2-4CA1-9B3C-9D64ADC4B564}" destId="{65070C5D-F88C-4DA6-99CB-AB6B8906CE69}" srcOrd="2" destOrd="0" presId="urn:microsoft.com/office/officeart/2005/8/layout/pyramid2"/>
    <dgm:cxn modelId="{9C3F35DD-3A39-4BC9-83E1-4EF555D76883}" type="presParOf" srcId="{5398CA5D-B3F2-4CA1-9B3C-9D64ADC4B564}" destId="{D44EA145-863E-4A27-8896-12BE6D3D22B0}" srcOrd="3" destOrd="0" presId="urn:microsoft.com/office/officeart/2005/8/layout/pyramid2"/>
    <dgm:cxn modelId="{38D1AA01-13AD-4B63-A3C4-9E344B366D46}" type="presParOf" srcId="{5398CA5D-B3F2-4CA1-9B3C-9D64ADC4B564}" destId="{66BA8123-5E60-4B2A-89D6-D0A828330E60}" srcOrd="4" destOrd="0" presId="urn:microsoft.com/office/officeart/2005/8/layout/pyramid2"/>
    <dgm:cxn modelId="{DF2B7DF8-FCFB-4462-8BA7-C490659222FE}" type="presParOf" srcId="{5398CA5D-B3F2-4CA1-9B3C-9D64ADC4B564}" destId="{7A26A258-BE3A-4A26-B006-9D577D3A3B3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29C8431-63F3-44F6-B07B-1F8C989F1EB9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D70136D-86BE-4646-8E36-CBE62DAE53B6}">
      <dgm:prSet/>
      <dgm:spPr/>
      <dgm:t>
        <a:bodyPr/>
        <a:lstStyle/>
        <a:p>
          <a:pPr rtl="0"/>
          <a:r>
            <a:rPr lang="en-US" b="1" smtClean="0">
              <a:latin typeface="Times New Roman" pitchFamily="18" charset="0"/>
              <a:cs typeface="Times New Roman" pitchFamily="18" charset="0"/>
            </a:rPr>
            <a:t>5-modda. 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5EF427-EC7C-4AD5-86E5-9A0E626EBD0D}" type="parTrans" cxnId="{2B396CAE-8100-435E-8336-CCF865532F3F}">
      <dgm:prSet/>
      <dgm:spPr/>
      <dgm:t>
        <a:bodyPr/>
        <a:lstStyle/>
        <a:p>
          <a:endParaRPr lang="ru-RU"/>
        </a:p>
      </dgm:t>
    </dgm:pt>
    <dgm:pt modelId="{A232ED6E-63BE-4B97-B3D1-1BD4CBAA57DF}" type="sibTrans" cxnId="{2B396CAE-8100-435E-8336-CCF865532F3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AC3744-7A66-4E7C-9AD2-FBB27C491E5A}">
      <dgm:prSet/>
      <dgm:spPr/>
      <dgm:t>
        <a:bodyPr/>
        <a:lstStyle/>
        <a:p>
          <a:pPr rtl="0"/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faoliyati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oshirilishini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ta’minlash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0B5B8D7-DD1A-4B5B-BF24-25D10434500D}" type="parTrans" cxnId="{CA270B0A-9134-447D-BA2A-A5A8C21F9320}">
      <dgm:prSet/>
      <dgm:spPr/>
      <dgm:t>
        <a:bodyPr/>
        <a:lstStyle/>
        <a:p>
          <a:endParaRPr lang="ru-RU"/>
        </a:p>
      </dgm:t>
    </dgm:pt>
    <dgm:pt modelId="{E13A0914-1F02-4D68-B7F2-A1104A23367F}" type="sibTrans" cxnId="{CA270B0A-9134-447D-BA2A-A5A8C21F9320}">
      <dgm:prSet/>
      <dgm:spPr/>
      <dgm:t>
        <a:bodyPr/>
        <a:lstStyle/>
        <a:p>
          <a:endParaRPr lang="ru-RU"/>
        </a:p>
      </dgm:t>
    </dgm:pt>
    <dgm:pt modelId="{A9E6341B-4505-4EEC-B233-6939B8B87994}" type="pres">
      <dgm:prSet presAssocID="{229C8431-63F3-44F6-B07B-1F8C989F1E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2E596B-4FA1-432F-BF48-80DCDB6FFAE3}" type="pres">
      <dgm:prSet presAssocID="{4D70136D-86BE-4646-8E36-CBE62DAE53B6}" presName="node" presStyleLbl="node1" presStyleIdx="0" presStyleCnt="2" custScaleX="68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CC307-9B53-4786-B233-2A2C7B3ECBD9}" type="pres">
      <dgm:prSet presAssocID="{A232ED6E-63BE-4B97-B3D1-1BD4CBAA57DF}" presName="sibTrans" presStyleLbl="sibTrans2D1" presStyleIdx="0" presStyleCnt="1" custAng="5400000" custLinFactNeighborX="6142" custLinFactNeighborY="-1174"/>
      <dgm:spPr/>
      <dgm:t>
        <a:bodyPr/>
        <a:lstStyle/>
        <a:p>
          <a:endParaRPr lang="ru-RU"/>
        </a:p>
      </dgm:t>
    </dgm:pt>
    <dgm:pt modelId="{3E8F51CA-C019-485D-A41D-6193522CF06D}" type="pres">
      <dgm:prSet presAssocID="{A232ED6E-63BE-4B97-B3D1-1BD4CBAA57D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6CB9C84-05B7-467F-B6E5-C6DA6CD81A0D}" type="pres">
      <dgm:prSet presAssocID="{39AC3744-7A66-4E7C-9AD2-FBB27C491E5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396CAE-8100-435E-8336-CCF865532F3F}" srcId="{229C8431-63F3-44F6-B07B-1F8C989F1EB9}" destId="{4D70136D-86BE-4646-8E36-CBE62DAE53B6}" srcOrd="0" destOrd="0" parTransId="{5D5EF427-EC7C-4AD5-86E5-9A0E626EBD0D}" sibTransId="{A232ED6E-63BE-4B97-B3D1-1BD4CBAA57DF}"/>
    <dgm:cxn modelId="{C4361749-829A-49F1-821E-8E4E2B5B646B}" type="presOf" srcId="{229C8431-63F3-44F6-B07B-1F8C989F1EB9}" destId="{A9E6341B-4505-4EEC-B233-6939B8B87994}" srcOrd="0" destOrd="0" presId="urn:microsoft.com/office/officeart/2005/8/layout/process1"/>
    <dgm:cxn modelId="{A5694CAA-5952-4FE7-9C0A-657136EB5535}" type="presOf" srcId="{A232ED6E-63BE-4B97-B3D1-1BD4CBAA57DF}" destId="{21DCC307-9B53-4786-B233-2A2C7B3ECBD9}" srcOrd="0" destOrd="0" presId="urn:microsoft.com/office/officeart/2005/8/layout/process1"/>
    <dgm:cxn modelId="{103C4367-0606-4CBB-A6EF-567BE2BE1088}" type="presOf" srcId="{39AC3744-7A66-4E7C-9AD2-FBB27C491E5A}" destId="{36CB9C84-05B7-467F-B6E5-C6DA6CD81A0D}" srcOrd="0" destOrd="0" presId="urn:microsoft.com/office/officeart/2005/8/layout/process1"/>
    <dgm:cxn modelId="{A32BD547-D3FF-4E4F-8385-949138802E28}" type="presOf" srcId="{4D70136D-86BE-4646-8E36-CBE62DAE53B6}" destId="{322E596B-4FA1-432F-BF48-80DCDB6FFAE3}" srcOrd="0" destOrd="0" presId="urn:microsoft.com/office/officeart/2005/8/layout/process1"/>
    <dgm:cxn modelId="{CA270B0A-9134-447D-BA2A-A5A8C21F9320}" srcId="{229C8431-63F3-44F6-B07B-1F8C989F1EB9}" destId="{39AC3744-7A66-4E7C-9AD2-FBB27C491E5A}" srcOrd="1" destOrd="0" parTransId="{A0B5B8D7-DD1A-4B5B-BF24-25D10434500D}" sibTransId="{E13A0914-1F02-4D68-B7F2-A1104A23367F}"/>
    <dgm:cxn modelId="{7EB6C1C7-2B30-4037-B833-3BA2D57A6AA4}" type="presOf" srcId="{A232ED6E-63BE-4B97-B3D1-1BD4CBAA57DF}" destId="{3E8F51CA-C019-485D-A41D-6193522CF06D}" srcOrd="1" destOrd="0" presId="urn:microsoft.com/office/officeart/2005/8/layout/process1"/>
    <dgm:cxn modelId="{C60FC94D-ECA1-44D7-937B-5CB44FB1D095}" type="presParOf" srcId="{A9E6341B-4505-4EEC-B233-6939B8B87994}" destId="{322E596B-4FA1-432F-BF48-80DCDB6FFAE3}" srcOrd="0" destOrd="0" presId="urn:microsoft.com/office/officeart/2005/8/layout/process1"/>
    <dgm:cxn modelId="{EEC1C467-5EB2-48D5-B4D6-B28AB4E4381D}" type="presParOf" srcId="{A9E6341B-4505-4EEC-B233-6939B8B87994}" destId="{21DCC307-9B53-4786-B233-2A2C7B3ECBD9}" srcOrd="1" destOrd="0" presId="urn:microsoft.com/office/officeart/2005/8/layout/process1"/>
    <dgm:cxn modelId="{04DD3EDC-559B-4D27-B99B-44523D2847C7}" type="presParOf" srcId="{21DCC307-9B53-4786-B233-2A2C7B3ECBD9}" destId="{3E8F51CA-C019-485D-A41D-6193522CF06D}" srcOrd="0" destOrd="0" presId="urn:microsoft.com/office/officeart/2005/8/layout/process1"/>
    <dgm:cxn modelId="{F3144051-C2AC-4EA2-BD45-951108B653C2}" type="presParOf" srcId="{A9E6341B-4505-4EEC-B233-6939B8B87994}" destId="{36CB9C84-05B7-467F-B6E5-C6DA6CD81A0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29C8431-63F3-44F6-B07B-1F8C989F1EB9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D70136D-86BE-4646-8E36-CBE62DAE53B6}">
      <dgm:prSet/>
      <dgm:spPr/>
      <dgm:t>
        <a:bodyPr/>
        <a:lstStyle/>
        <a:p>
          <a:pPr rtl="0"/>
          <a:r>
            <a:rPr lang="en-US" b="1" smtClean="0">
              <a:latin typeface="Times New Roman" pitchFamily="18" charset="0"/>
              <a:cs typeface="Times New Roman" pitchFamily="18" charset="0"/>
            </a:rPr>
            <a:t>5-modda. 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5EF427-EC7C-4AD5-86E5-9A0E626EBD0D}" type="parTrans" cxnId="{2B396CAE-8100-435E-8336-CCF865532F3F}">
      <dgm:prSet/>
      <dgm:spPr/>
      <dgm:t>
        <a:bodyPr/>
        <a:lstStyle/>
        <a:p>
          <a:endParaRPr lang="ru-RU"/>
        </a:p>
      </dgm:t>
    </dgm:pt>
    <dgm:pt modelId="{A232ED6E-63BE-4B97-B3D1-1BD4CBAA57DF}" type="sibTrans" cxnId="{2B396CAE-8100-435E-8336-CCF865532F3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AC3744-7A66-4E7C-9AD2-FBB27C491E5A}">
      <dgm:prSet/>
      <dgm:spPr/>
      <dgm:t>
        <a:bodyPr/>
        <a:lstStyle/>
        <a:p>
          <a:pPr rtl="0"/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faoliyati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oshirilishini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ta’minlash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0B5B8D7-DD1A-4B5B-BF24-25D10434500D}" type="parTrans" cxnId="{CA270B0A-9134-447D-BA2A-A5A8C21F9320}">
      <dgm:prSet/>
      <dgm:spPr/>
      <dgm:t>
        <a:bodyPr/>
        <a:lstStyle/>
        <a:p>
          <a:endParaRPr lang="ru-RU"/>
        </a:p>
      </dgm:t>
    </dgm:pt>
    <dgm:pt modelId="{E13A0914-1F02-4D68-B7F2-A1104A23367F}" type="sibTrans" cxnId="{CA270B0A-9134-447D-BA2A-A5A8C21F9320}">
      <dgm:prSet/>
      <dgm:spPr/>
      <dgm:t>
        <a:bodyPr/>
        <a:lstStyle/>
        <a:p>
          <a:endParaRPr lang="ru-RU"/>
        </a:p>
      </dgm:t>
    </dgm:pt>
    <dgm:pt modelId="{A9E6341B-4505-4EEC-B233-6939B8B87994}" type="pres">
      <dgm:prSet presAssocID="{229C8431-63F3-44F6-B07B-1F8C989F1E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2E596B-4FA1-432F-BF48-80DCDB6FFAE3}" type="pres">
      <dgm:prSet presAssocID="{4D70136D-86BE-4646-8E36-CBE62DAE53B6}" presName="node" presStyleLbl="node1" presStyleIdx="0" presStyleCnt="2" custScaleX="68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CC307-9B53-4786-B233-2A2C7B3ECBD9}" type="pres">
      <dgm:prSet presAssocID="{A232ED6E-63BE-4B97-B3D1-1BD4CBAA57DF}" presName="sibTrans" presStyleLbl="sibTrans2D1" presStyleIdx="0" presStyleCnt="1" custAng="5400000" custScaleX="79568" custScaleY="69196" custLinFactNeighborX="6142" custLinFactNeighborY="-1174"/>
      <dgm:spPr/>
      <dgm:t>
        <a:bodyPr/>
        <a:lstStyle/>
        <a:p>
          <a:endParaRPr lang="ru-RU"/>
        </a:p>
      </dgm:t>
    </dgm:pt>
    <dgm:pt modelId="{3E8F51CA-C019-485D-A41D-6193522CF06D}" type="pres">
      <dgm:prSet presAssocID="{A232ED6E-63BE-4B97-B3D1-1BD4CBAA57D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6CB9C84-05B7-467F-B6E5-C6DA6CD81A0D}" type="pres">
      <dgm:prSet presAssocID="{39AC3744-7A66-4E7C-9AD2-FBB27C491E5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396CAE-8100-435E-8336-CCF865532F3F}" srcId="{229C8431-63F3-44F6-B07B-1F8C989F1EB9}" destId="{4D70136D-86BE-4646-8E36-CBE62DAE53B6}" srcOrd="0" destOrd="0" parTransId="{5D5EF427-EC7C-4AD5-86E5-9A0E626EBD0D}" sibTransId="{A232ED6E-63BE-4B97-B3D1-1BD4CBAA57DF}"/>
    <dgm:cxn modelId="{685857C6-74F5-4C43-A900-CFDF13C865D4}" type="presOf" srcId="{A232ED6E-63BE-4B97-B3D1-1BD4CBAA57DF}" destId="{3E8F51CA-C019-485D-A41D-6193522CF06D}" srcOrd="1" destOrd="0" presId="urn:microsoft.com/office/officeart/2005/8/layout/process1"/>
    <dgm:cxn modelId="{2C98DD8F-A6B3-451A-9DCF-7071BA7E2495}" type="presOf" srcId="{A232ED6E-63BE-4B97-B3D1-1BD4CBAA57DF}" destId="{21DCC307-9B53-4786-B233-2A2C7B3ECBD9}" srcOrd="0" destOrd="0" presId="urn:microsoft.com/office/officeart/2005/8/layout/process1"/>
    <dgm:cxn modelId="{88C2A343-9BB3-4D55-B097-E7B10D0C2FAD}" type="presOf" srcId="{4D70136D-86BE-4646-8E36-CBE62DAE53B6}" destId="{322E596B-4FA1-432F-BF48-80DCDB6FFAE3}" srcOrd="0" destOrd="0" presId="urn:microsoft.com/office/officeart/2005/8/layout/process1"/>
    <dgm:cxn modelId="{CA270B0A-9134-447D-BA2A-A5A8C21F9320}" srcId="{229C8431-63F3-44F6-B07B-1F8C989F1EB9}" destId="{39AC3744-7A66-4E7C-9AD2-FBB27C491E5A}" srcOrd="1" destOrd="0" parTransId="{A0B5B8D7-DD1A-4B5B-BF24-25D10434500D}" sibTransId="{E13A0914-1F02-4D68-B7F2-A1104A23367F}"/>
    <dgm:cxn modelId="{1F0E967C-A3B0-4F5C-AB32-F7F55141DAF4}" type="presOf" srcId="{39AC3744-7A66-4E7C-9AD2-FBB27C491E5A}" destId="{36CB9C84-05B7-467F-B6E5-C6DA6CD81A0D}" srcOrd="0" destOrd="0" presId="urn:microsoft.com/office/officeart/2005/8/layout/process1"/>
    <dgm:cxn modelId="{2480A63A-854E-4067-A132-B6021B380F46}" type="presOf" srcId="{229C8431-63F3-44F6-B07B-1F8C989F1EB9}" destId="{A9E6341B-4505-4EEC-B233-6939B8B87994}" srcOrd="0" destOrd="0" presId="urn:microsoft.com/office/officeart/2005/8/layout/process1"/>
    <dgm:cxn modelId="{84AAEFB0-8F9F-477B-A80A-FC7F50079D76}" type="presParOf" srcId="{A9E6341B-4505-4EEC-B233-6939B8B87994}" destId="{322E596B-4FA1-432F-BF48-80DCDB6FFAE3}" srcOrd="0" destOrd="0" presId="urn:microsoft.com/office/officeart/2005/8/layout/process1"/>
    <dgm:cxn modelId="{4F602F1D-0871-4E17-AF3F-5A3B912DFF4C}" type="presParOf" srcId="{A9E6341B-4505-4EEC-B233-6939B8B87994}" destId="{21DCC307-9B53-4786-B233-2A2C7B3ECBD9}" srcOrd="1" destOrd="0" presId="urn:microsoft.com/office/officeart/2005/8/layout/process1"/>
    <dgm:cxn modelId="{EF0DFC6B-D765-4506-8166-42E20D6A44B4}" type="presParOf" srcId="{21DCC307-9B53-4786-B233-2A2C7B3ECBD9}" destId="{3E8F51CA-C019-485D-A41D-6193522CF06D}" srcOrd="0" destOrd="0" presId="urn:microsoft.com/office/officeart/2005/8/layout/process1"/>
    <dgm:cxn modelId="{623B61AA-ABDC-4A45-8717-41207AD88932}" type="presParOf" srcId="{A9E6341B-4505-4EEC-B233-6939B8B87994}" destId="{36CB9C84-05B7-467F-B6E5-C6DA6CD81A0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649A6B3-15DB-4792-B4C0-3759EBA023DC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444032B-8206-43E5-95E2-BC506AE16AB4}">
      <dgm:prSet custT="1"/>
      <dgm:spPr/>
      <dgm:t>
        <a:bodyPr/>
        <a:lstStyle/>
        <a:p>
          <a:pPr rtl="0"/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6-modda.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25CAE25D-9FA1-4A04-8323-2ABC66C6C733}" type="parTrans" cxnId="{363224AF-05F8-4634-8D0E-1A3B11471B1B}">
      <dgm:prSet/>
      <dgm:spPr/>
      <dgm:t>
        <a:bodyPr/>
        <a:lstStyle/>
        <a:p>
          <a:endParaRPr lang="ru-RU"/>
        </a:p>
      </dgm:t>
    </dgm:pt>
    <dgm:pt modelId="{2D34FF0B-96E8-4E9D-8108-B641D622CC45}" type="sibTrans" cxnId="{363224AF-05F8-4634-8D0E-1A3B11471B1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92034FB-33EA-40B3-96E6-7237A6D84E55}">
      <dgm:prSet custT="1"/>
      <dgm:spPr/>
      <dgm:t>
        <a:bodyPr/>
        <a:lstStyle/>
        <a:p>
          <a:pPr rtl="0"/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huquqlari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0FB45750-95E3-4F52-8D17-DBEB817136DA}" type="parTrans" cxnId="{581CFA2B-2FB3-4FC5-8F31-900C8FF1F617}">
      <dgm:prSet/>
      <dgm:spPr/>
      <dgm:t>
        <a:bodyPr/>
        <a:lstStyle/>
        <a:p>
          <a:endParaRPr lang="ru-RU"/>
        </a:p>
      </dgm:t>
    </dgm:pt>
    <dgm:pt modelId="{94992251-5FF6-4E88-B87C-A5CB475BE79B}" type="sibTrans" cxnId="{581CFA2B-2FB3-4FC5-8F31-900C8FF1F61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6871EF7-D14D-4330-A56E-DD78FA626395}">
      <dgm:prSet custT="1"/>
      <dgm:spPr/>
      <dgm:t>
        <a:bodyPr/>
        <a:lstStyle/>
        <a:p>
          <a:pPr rtl="0"/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Pedagog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faoliyatini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oshirishda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quyidagi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huquqlarga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ega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4E08788-DF58-4DA0-9568-F1564F2F3FB0}" type="parTrans" cxnId="{1CC851FA-0FA8-46B1-8177-5E4912198251}">
      <dgm:prSet/>
      <dgm:spPr/>
      <dgm:t>
        <a:bodyPr/>
        <a:lstStyle/>
        <a:p>
          <a:endParaRPr lang="ru-RU"/>
        </a:p>
      </dgm:t>
    </dgm:pt>
    <dgm:pt modelId="{6A0580B0-63D2-4548-BEFA-0921D6B74171}" type="sibTrans" cxnId="{1CC851FA-0FA8-46B1-8177-5E4912198251}">
      <dgm:prSet/>
      <dgm:spPr/>
      <dgm:t>
        <a:bodyPr/>
        <a:lstStyle/>
        <a:p>
          <a:endParaRPr lang="ru-RU"/>
        </a:p>
      </dgm:t>
    </dgm:pt>
    <dgm:pt modelId="{F2F38A93-076B-4DEE-813F-340AC40DB56B}" type="pres">
      <dgm:prSet presAssocID="{1649A6B3-15DB-4792-B4C0-3759EBA023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10A781-1800-40A3-8B71-59FF248E6C8F}" type="pres">
      <dgm:prSet presAssocID="{6444032B-8206-43E5-95E2-BC506AE16A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FBB62-1A3C-4FBB-A56C-D4DFE35385CC}" type="pres">
      <dgm:prSet presAssocID="{2D34FF0B-96E8-4E9D-8108-B641D622CC4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16056BF-8652-4FF8-8DF8-B540AEE38E26}" type="pres">
      <dgm:prSet presAssocID="{2D34FF0B-96E8-4E9D-8108-B641D622CC4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9E938FA-B51A-48CA-9660-5541F8B0E287}" type="pres">
      <dgm:prSet presAssocID="{892034FB-33EA-40B3-96E6-7237A6D84E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48C87-0A57-4B8F-AC4F-EE8155952236}" type="pres">
      <dgm:prSet presAssocID="{94992251-5FF6-4E88-B87C-A5CB475BE79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85C4CB2-C4DA-4213-A1D0-C80978AB4CA1}" type="pres">
      <dgm:prSet presAssocID="{94992251-5FF6-4E88-B87C-A5CB475BE79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018E4DA-1E3C-412B-AF96-98FCF20E3D6B}" type="pres">
      <dgm:prSet presAssocID="{C6871EF7-D14D-4330-A56E-DD78FA62639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3224AF-05F8-4634-8D0E-1A3B11471B1B}" srcId="{1649A6B3-15DB-4792-B4C0-3759EBA023DC}" destId="{6444032B-8206-43E5-95E2-BC506AE16AB4}" srcOrd="0" destOrd="0" parTransId="{25CAE25D-9FA1-4A04-8323-2ABC66C6C733}" sibTransId="{2D34FF0B-96E8-4E9D-8108-B641D622CC45}"/>
    <dgm:cxn modelId="{FB354EF3-D562-4F12-B63E-EA95FB0F2192}" type="presOf" srcId="{1649A6B3-15DB-4792-B4C0-3759EBA023DC}" destId="{F2F38A93-076B-4DEE-813F-340AC40DB56B}" srcOrd="0" destOrd="0" presId="urn:microsoft.com/office/officeart/2005/8/layout/process1"/>
    <dgm:cxn modelId="{30A7882D-842D-4F9E-A459-5D9D7F07046D}" type="presOf" srcId="{2D34FF0B-96E8-4E9D-8108-B641D622CC45}" destId="{C76FBB62-1A3C-4FBB-A56C-D4DFE35385CC}" srcOrd="0" destOrd="0" presId="urn:microsoft.com/office/officeart/2005/8/layout/process1"/>
    <dgm:cxn modelId="{718AE83C-7E50-4F33-B8A6-960A941CD319}" type="presOf" srcId="{94992251-5FF6-4E88-B87C-A5CB475BE79B}" destId="{54E48C87-0A57-4B8F-AC4F-EE8155952236}" srcOrd="0" destOrd="0" presId="urn:microsoft.com/office/officeart/2005/8/layout/process1"/>
    <dgm:cxn modelId="{1CC851FA-0FA8-46B1-8177-5E4912198251}" srcId="{1649A6B3-15DB-4792-B4C0-3759EBA023DC}" destId="{C6871EF7-D14D-4330-A56E-DD78FA626395}" srcOrd="2" destOrd="0" parTransId="{A4E08788-DF58-4DA0-9568-F1564F2F3FB0}" sibTransId="{6A0580B0-63D2-4548-BEFA-0921D6B74171}"/>
    <dgm:cxn modelId="{F1EF1505-C525-41CF-920A-B0EAF738B109}" type="presOf" srcId="{892034FB-33EA-40B3-96E6-7237A6D84E55}" destId="{C9E938FA-B51A-48CA-9660-5541F8B0E287}" srcOrd="0" destOrd="0" presId="urn:microsoft.com/office/officeart/2005/8/layout/process1"/>
    <dgm:cxn modelId="{D50B6C08-27C5-4DE0-ABB7-77814A537D67}" type="presOf" srcId="{94992251-5FF6-4E88-B87C-A5CB475BE79B}" destId="{A85C4CB2-C4DA-4213-A1D0-C80978AB4CA1}" srcOrd="1" destOrd="0" presId="urn:microsoft.com/office/officeart/2005/8/layout/process1"/>
    <dgm:cxn modelId="{581CFA2B-2FB3-4FC5-8F31-900C8FF1F617}" srcId="{1649A6B3-15DB-4792-B4C0-3759EBA023DC}" destId="{892034FB-33EA-40B3-96E6-7237A6D84E55}" srcOrd="1" destOrd="0" parTransId="{0FB45750-95E3-4F52-8D17-DBEB817136DA}" sibTransId="{94992251-5FF6-4E88-B87C-A5CB475BE79B}"/>
    <dgm:cxn modelId="{E207E62C-8391-4B57-B806-7B62539DAE91}" type="presOf" srcId="{C6871EF7-D14D-4330-A56E-DD78FA626395}" destId="{4018E4DA-1E3C-412B-AF96-98FCF20E3D6B}" srcOrd="0" destOrd="0" presId="urn:microsoft.com/office/officeart/2005/8/layout/process1"/>
    <dgm:cxn modelId="{7630A687-4FB1-4D98-8BCD-C8E163771249}" type="presOf" srcId="{6444032B-8206-43E5-95E2-BC506AE16AB4}" destId="{7010A781-1800-40A3-8B71-59FF248E6C8F}" srcOrd="0" destOrd="0" presId="urn:microsoft.com/office/officeart/2005/8/layout/process1"/>
    <dgm:cxn modelId="{8466BFD4-250D-46D9-907F-7134BC79862A}" type="presOf" srcId="{2D34FF0B-96E8-4E9D-8108-B641D622CC45}" destId="{016056BF-8652-4FF8-8DF8-B540AEE38E26}" srcOrd="1" destOrd="0" presId="urn:microsoft.com/office/officeart/2005/8/layout/process1"/>
    <dgm:cxn modelId="{0F780AF3-0129-4371-91D6-5D6E12C7DE7C}" type="presParOf" srcId="{F2F38A93-076B-4DEE-813F-340AC40DB56B}" destId="{7010A781-1800-40A3-8B71-59FF248E6C8F}" srcOrd="0" destOrd="0" presId="urn:microsoft.com/office/officeart/2005/8/layout/process1"/>
    <dgm:cxn modelId="{8C1D8358-D503-4A84-9948-A7B88731F69C}" type="presParOf" srcId="{F2F38A93-076B-4DEE-813F-340AC40DB56B}" destId="{C76FBB62-1A3C-4FBB-A56C-D4DFE35385CC}" srcOrd="1" destOrd="0" presId="urn:microsoft.com/office/officeart/2005/8/layout/process1"/>
    <dgm:cxn modelId="{969A28D8-60C1-4C07-ABD3-D35F11D50E7D}" type="presParOf" srcId="{C76FBB62-1A3C-4FBB-A56C-D4DFE35385CC}" destId="{016056BF-8652-4FF8-8DF8-B540AEE38E26}" srcOrd="0" destOrd="0" presId="urn:microsoft.com/office/officeart/2005/8/layout/process1"/>
    <dgm:cxn modelId="{C615D6EE-8845-4797-A534-21B9E5888EDD}" type="presParOf" srcId="{F2F38A93-076B-4DEE-813F-340AC40DB56B}" destId="{C9E938FA-B51A-48CA-9660-5541F8B0E287}" srcOrd="2" destOrd="0" presId="urn:microsoft.com/office/officeart/2005/8/layout/process1"/>
    <dgm:cxn modelId="{502E92FF-43A0-4232-BAF7-2195C2C3E55F}" type="presParOf" srcId="{F2F38A93-076B-4DEE-813F-340AC40DB56B}" destId="{54E48C87-0A57-4B8F-AC4F-EE8155952236}" srcOrd="3" destOrd="0" presId="urn:microsoft.com/office/officeart/2005/8/layout/process1"/>
    <dgm:cxn modelId="{8B396A24-E7D3-4F47-946E-5046210CD501}" type="presParOf" srcId="{54E48C87-0A57-4B8F-AC4F-EE8155952236}" destId="{A85C4CB2-C4DA-4213-A1D0-C80978AB4CA1}" srcOrd="0" destOrd="0" presId="urn:microsoft.com/office/officeart/2005/8/layout/process1"/>
    <dgm:cxn modelId="{7C15EA0A-3C28-4E17-A5A5-D08A3A04E19F}" type="presParOf" srcId="{F2F38A93-076B-4DEE-813F-340AC40DB56B}" destId="{4018E4DA-1E3C-412B-AF96-98FCF20E3D6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649A6B3-15DB-4792-B4C0-3759EBA023DC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444032B-8206-43E5-95E2-BC506AE16AB4}">
      <dgm:prSet custT="1"/>
      <dgm:spPr/>
      <dgm:t>
        <a:bodyPr/>
        <a:lstStyle/>
        <a:p>
          <a:pPr rtl="0"/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6-modda.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25CAE25D-9FA1-4A04-8323-2ABC66C6C733}" type="parTrans" cxnId="{363224AF-05F8-4634-8D0E-1A3B11471B1B}">
      <dgm:prSet/>
      <dgm:spPr/>
      <dgm:t>
        <a:bodyPr/>
        <a:lstStyle/>
        <a:p>
          <a:endParaRPr lang="ru-RU"/>
        </a:p>
      </dgm:t>
    </dgm:pt>
    <dgm:pt modelId="{2D34FF0B-96E8-4E9D-8108-B641D622CC45}" type="sibTrans" cxnId="{363224AF-05F8-4634-8D0E-1A3B11471B1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92034FB-33EA-40B3-96E6-7237A6D84E55}">
      <dgm:prSet custT="1"/>
      <dgm:spPr/>
      <dgm:t>
        <a:bodyPr/>
        <a:lstStyle/>
        <a:p>
          <a:pPr rtl="0"/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huquqlari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0FB45750-95E3-4F52-8D17-DBEB817136DA}" type="parTrans" cxnId="{581CFA2B-2FB3-4FC5-8F31-900C8FF1F617}">
      <dgm:prSet/>
      <dgm:spPr/>
      <dgm:t>
        <a:bodyPr/>
        <a:lstStyle/>
        <a:p>
          <a:endParaRPr lang="ru-RU"/>
        </a:p>
      </dgm:t>
    </dgm:pt>
    <dgm:pt modelId="{94992251-5FF6-4E88-B87C-A5CB475BE79B}" type="sibTrans" cxnId="{581CFA2B-2FB3-4FC5-8F31-900C8FF1F61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6871EF7-D14D-4330-A56E-DD78FA626395}">
      <dgm:prSet custT="1"/>
      <dgm:spPr/>
      <dgm:t>
        <a:bodyPr/>
        <a:lstStyle/>
        <a:p>
          <a:pPr rtl="0"/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Pedagog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faoliyatini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oshirishda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quyidagi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huquqlarga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ega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4E08788-DF58-4DA0-9568-F1564F2F3FB0}" type="parTrans" cxnId="{1CC851FA-0FA8-46B1-8177-5E4912198251}">
      <dgm:prSet/>
      <dgm:spPr/>
      <dgm:t>
        <a:bodyPr/>
        <a:lstStyle/>
        <a:p>
          <a:endParaRPr lang="ru-RU"/>
        </a:p>
      </dgm:t>
    </dgm:pt>
    <dgm:pt modelId="{6A0580B0-63D2-4548-BEFA-0921D6B74171}" type="sibTrans" cxnId="{1CC851FA-0FA8-46B1-8177-5E4912198251}">
      <dgm:prSet/>
      <dgm:spPr/>
      <dgm:t>
        <a:bodyPr/>
        <a:lstStyle/>
        <a:p>
          <a:endParaRPr lang="ru-RU"/>
        </a:p>
      </dgm:t>
    </dgm:pt>
    <dgm:pt modelId="{F2F38A93-076B-4DEE-813F-340AC40DB56B}" type="pres">
      <dgm:prSet presAssocID="{1649A6B3-15DB-4792-B4C0-3759EBA023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10A781-1800-40A3-8B71-59FF248E6C8F}" type="pres">
      <dgm:prSet presAssocID="{6444032B-8206-43E5-95E2-BC506AE16A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FBB62-1A3C-4FBB-A56C-D4DFE35385CC}" type="pres">
      <dgm:prSet presAssocID="{2D34FF0B-96E8-4E9D-8108-B641D622CC45}" presName="sibTrans" presStyleLbl="sibTrans2D1" presStyleIdx="0" presStyleCnt="2" custScaleX="100975"/>
      <dgm:spPr/>
      <dgm:t>
        <a:bodyPr/>
        <a:lstStyle/>
        <a:p>
          <a:endParaRPr lang="ru-RU"/>
        </a:p>
      </dgm:t>
    </dgm:pt>
    <dgm:pt modelId="{016056BF-8652-4FF8-8DF8-B540AEE38E26}" type="pres">
      <dgm:prSet presAssocID="{2D34FF0B-96E8-4E9D-8108-B641D622CC4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9E938FA-B51A-48CA-9660-5541F8B0E287}" type="pres">
      <dgm:prSet presAssocID="{892034FB-33EA-40B3-96E6-7237A6D84E55}" presName="node" presStyleLbl="node1" presStyleIdx="1" presStyleCnt="3" custLinFactNeighborX="6822" custLinFactNeighborY="-1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48C87-0A57-4B8F-AC4F-EE8155952236}" type="pres">
      <dgm:prSet presAssocID="{94992251-5FF6-4E88-B87C-A5CB475BE79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85C4CB2-C4DA-4213-A1D0-C80978AB4CA1}" type="pres">
      <dgm:prSet presAssocID="{94992251-5FF6-4E88-B87C-A5CB475BE79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018E4DA-1E3C-412B-AF96-98FCF20E3D6B}" type="pres">
      <dgm:prSet presAssocID="{C6871EF7-D14D-4330-A56E-DD78FA62639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3224AF-05F8-4634-8D0E-1A3B11471B1B}" srcId="{1649A6B3-15DB-4792-B4C0-3759EBA023DC}" destId="{6444032B-8206-43E5-95E2-BC506AE16AB4}" srcOrd="0" destOrd="0" parTransId="{25CAE25D-9FA1-4A04-8323-2ABC66C6C733}" sibTransId="{2D34FF0B-96E8-4E9D-8108-B641D622CC45}"/>
    <dgm:cxn modelId="{E9B66F72-C409-4954-B792-D70B111381A7}" type="presOf" srcId="{2D34FF0B-96E8-4E9D-8108-B641D622CC45}" destId="{016056BF-8652-4FF8-8DF8-B540AEE38E26}" srcOrd="1" destOrd="0" presId="urn:microsoft.com/office/officeart/2005/8/layout/process1"/>
    <dgm:cxn modelId="{43B911E6-1587-4FA8-AD0E-5E1DB41489DF}" type="presOf" srcId="{2D34FF0B-96E8-4E9D-8108-B641D622CC45}" destId="{C76FBB62-1A3C-4FBB-A56C-D4DFE35385CC}" srcOrd="0" destOrd="0" presId="urn:microsoft.com/office/officeart/2005/8/layout/process1"/>
    <dgm:cxn modelId="{FF9BB016-BD2C-4861-8B58-38574C2ABB30}" type="presOf" srcId="{94992251-5FF6-4E88-B87C-A5CB475BE79B}" destId="{A85C4CB2-C4DA-4213-A1D0-C80978AB4CA1}" srcOrd="1" destOrd="0" presId="urn:microsoft.com/office/officeart/2005/8/layout/process1"/>
    <dgm:cxn modelId="{1CC851FA-0FA8-46B1-8177-5E4912198251}" srcId="{1649A6B3-15DB-4792-B4C0-3759EBA023DC}" destId="{C6871EF7-D14D-4330-A56E-DD78FA626395}" srcOrd="2" destOrd="0" parTransId="{A4E08788-DF58-4DA0-9568-F1564F2F3FB0}" sibTransId="{6A0580B0-63D2-4548-BEFA-0921D6B74171}"/>
    <dgm:cxn modelId="{ED0E49F6-55B7-46AD-B33C-975019C4E430}" type="presOf" srcId="{1649A6B3-15DB-4792-B4C0-3759EBA023DC}" destId="{F2F38A93-076B-4DEE-813F-340AC40DB56B}" srcOrd="0" destOrd="0" presId="urn:microsoft.com/office/officeart/2005/8/layout/process1"/>
    <dgm:cxn modelId="{FB9402EF-5591-49B0-8BEE-64C4D79C4AF7}" type="presOf" srcId="{892034FB-33EA-40B3-96E6-7237A6D84E55}" destId="{C9E938FA-B51A-48CA-9660-5541F8B0E287}" srcOrd="0" destOrd="0" presId="urn:microsoft.com/office/officeart/2005/8/layout/process1"/>
    <dgm:cxn modelId="{581CFA2B-2FB3-4FC5-8F31-900C8FF1F617}" srcId="{1649A6B3-15DB-4792-B4C0-3759EBA023DC}" destId="{892034FB-33EA-40B3-96E6-7237A6D84E55}" srcOrd="1" destOrd="0" parTransId="{0FB45750-95E3-4F52-8D17-DBEB817136DA}" sibTransId="{94992251-5FF6-4E88-B87C-A5CB475BE79B}"/>
    <dgm:cxn modelId="{80969F05-11B3-4531-B792-FA4A7B64B5FA}" type="presOf" srcId="{6444032B-8206-43E5-95E2-BC506AE16AB4}" destId="{7010A781-1800-40A3-8B71-59FF248E6C8F}" srcOrd="0" destOrd="0" presId="urn:microsoft.com/office/officeart/2005/8/layout/process1"/>
    <dgm:cxn modelId="{D42BE0CB-CADC-4573-8A9E-6AA6747B53FC}" type="presOf" srcId="{94992251-5FF6-4E88-B87C-A5CB475BE79B}" destId="{54E48C87-0A57-4B8F-AC4F-EE8155952236}" srcOrd="0" destOrd="0" presId="urn:microsoft.com/office/officeart/2005/8/layout/process1"/>
    <dgm:cxn modelId="{3FBC0FFE-7D2E-44CD-84C6-0D9EE5B5EBA7}" type="presOf" srcId="{C6871EF7-D14D-4330-A56E-DD78FA626395}" destId="{4018E4DA-1E3C-412B-AF96-98FCF20E3D6B}" srcOrd="0" destOrd="0" presId="urn:microsoft.com/office/officeart/2005/8/layout/process1"/>
    <dgm:cxn modelId="{775F39DD-77B7-4745-8484-9A48954BEFB5}" type="presParOf" srcId="{F2F38A93-076B-4DEE-813F-340AC40DB56B}" destId="{7010A781-1800-40A3-8B71-59FF248E6C8F}" srcOrd="0" destOrd="0" presId="urn:microsoft.com/office/officeart/2005/8/layout/process1"/>
    <dgm:cxn modelId="{2DCF72C4-6BA4-474C-B4EE-5848EEFFE9B3}" type="presParOf" srcId="{F2F38A93-076B-4DEE-813F-340AC40DB56B}" destId="{C76FBB62-1A3C-4FBB-A56C-D4DFE35385CC}" srcOrd="1" destOrd="0" presId="urn:microsoft.com/office/officeart/2005/8/layout/process1"/>
    <dgm:cxn modelId="{CE9CA927-9A29-41EF-ABCC-F2306C4D2F3D}" type="presParOf" srcId="{C76FBB62-1A3C-4FBB-A56C-D4DFE35385CC}" destId="{016056BF-8652-4FF8-8DF8-B540AEE38E26}" srcOrd="0" destOrd="0" presId="urn:microsoft.com/office/officeart/2005/8/layout/process1"/>
    <dgm:cxn modelId="{068F8A27-A3CD-4046-96CC-E04D00642344}" type="presParOf" srcId="{F2F38A93-076B-4DEE-813F-340AC40DB56B}" destId="{C9E938FA-B51A-48CA-9660-5541F8B0E287}" srcOrd="2" destOrd="0" presId="urn:microsoft.com/office/officeart/2005/8/layout/process1"/>
    <dgm:cxn modelId="{6FA4C003-33FE-41FD-9C94-922FFDC953A5}" type="presParOf" srcId="{F2F38A93-076B-4DEE-813F-340AC40DB56B}" destId="{54E48C87-0A57-4B8F-AC4F-EE8155952236}" srcOrd="3" destOrd="0" presId="urn:microsoft.com/office/officeart/2005/8/layout/process1"/>
    <dgm:cxn modelId="{B2B56AC5-9E7C-4151-8F14-F74475C013CD}" type="presParOf" srcId="{54E48C87-0A57-4B8F-AC4F-EE8155952236}" destId="{A85C4CB2-C4DA-4213-A1D0-C80978AB4CA1}" srcOrd="0" destOrd="0" presId="urn:microsoft.com/office/officeart/2005/8/layout/process1"/>
    <dgm:cxn modelId="{7B319BCF-2BB2-4F3B-AC7C-DF20E6649725}" type="presParOf" srcId="{F2F38A93-076B-4DEE-813F-340AC40DB56B}" destId="{4018E4DA-1E3C-412B-AF96-98FCF20E3D6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2093BE5-A9B1-4817-89FE-34536B07B1C2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B2F30F0-C5A5-4B3D-9B0B-D33D6738F998}">
      <dgm:prSet custT="1"/>
      <dgm:spPr/>
      <dgm:t>
        <a:bodyPr/>
        <a:lstStyle/>
        <a:p>
          <a:pPr rtl="0"/>
          <a:r>
            <a:rPr lang="en-US" sz="1800" smtClean="0">
              <a:latin typeface="Times New Roman" pitchFamily="18" charset="0"/>
              <a:cs typeface="Times New Roman" pitchFamily="18" charset="0"/>
            </a:rPr>
            <a:t>davlat ta’lim standartlarini, davlat ta’lim talablarini, malaka talablarini, o‘quv rejalari va o‘quv dasturlarini ishlab chiqish jarayonida ishtirok etish;</a:t>
          </a:r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A4C91DB-DFD6-4591-86E9-58C5E516E982}" type="parTrans" cxnId="{BA9F2411-64B9-4C36-B600-2A1369ECB768}">
      <dgm:prSet/>
      <dgm:spPr/>
      <dgm:t>
        <a:bodyPr/>
        <a:lstStyle/>
        <a:p>
          <a:endParaRPr lang="ru-RU"/>
        </a:p>
      </dgm:t>
    </dgm:pt>
    <dgm:pt modelId="{05753B3B-E7D1-4E80-9659-BC0C5EABFBEE}" type="sibTrans" cxnId="{BA9F2411-64B9-4C36-B600-2A1369ECB76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9F23C69-5345-485B-9E41-FECBCBF5E729}">
      <dgm:prSet custT="1"/>
      <dgm:spPr/>
      <dgm:t>
        <a:bodyPr/>
        <a:lstStyle/>
        <a:p>
          <a:pPr rtl="0"/>
          <a:r>
            <a:rPr lang="en-US" sz="1800" smtClean="0">
              <a:latin typeface="Times New Roman" pitchFamily="18" charset="0"/>
              <a:cs typeface="Times New Roman" pitchFamily="18" charset="0"/>
            </a:rPr>
            <a:t>ilmiy, ilmiy-tadqiqot va ijodiy faoliyatni amalga oshirish, tajriba-sinov faoliyatida ishtirok etish, innovatsiyalarni ishlab chiqish va joriy etish;</a:t>
          </a:r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35038E8-8AB7-4033-B2FB-44B71B0E59AD}" type="parTrans" cxnId="{60A0F6CD-0A61-42F2-9261-080871731214}">
      <dgm:prSet/>
      <dgm:spPr/>
      <dgm:t>
        <a:bodyPr/>
        <a:lstStyle/>
        <a:p>
          <a:endParaRPr lang="ru-RU"/>
        </a:p>
      </dgm:t>
    </dgm:pt>
    <dgm:pt modelId="{23EA3DC3-FE91-455B-A1D8-68373561870C}" type="sibTrans" cxnId="{60A0F6CD-0A61-42F2-9261-08087173121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DB09FCA-82B8-4AD9-B87E-C88A28765C68}">
      <dgm:prSet custT="1"/>
      <dgm:spPr/>
      <dgm:t>
        <a:bodyPr/>
        <a:lstStyle/>
        <a:p>
          <a:pPr rtl="0"/>
          <a:r>
            <a:rPr lang="en-US" sz="1800" smtClean="0">
              <a:latin typeface="Times New Roman" pitchFamily="18" charset="0"/>
              <a:cs typeface="Times New Roman" pitchFamily="18" charset="0"/>
            </a:rPr>
            <a:t>qonunchilik hujjatlariga muvofiq ijodiy ta’til olish;</a:t>
          </a:r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0F8D2F4-C216-45F8-A105-5ECF34C26F72}" type="parTrans" cxnId="{8FB016E2-E1D7-4648-BF33-10DADC900F14}">
      <dgm:prSet/>
      <dgm:spPr/>
      <dgm:t>
        <a:bodyPr/>
        <a:lstStyle/>
        <a:p>
          <a:endParaRPr lang="ru-RU"/>
        </a:p>
      </dgm:t>
    </dgm:pt>
    <dgm:pt modelId="{0FF4C648-3E8D-420A-877F-4D1C59A9ECC4}" type="sibTrans" cxnId="{8FB016E2-E1D7-4648-BF33-10DADC900F1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EC55A7A-84C3-4E60-90B9-2EF8DF36B0F4}">
      <dgm:prSet custT="1"/>
      <dgm:spPr/>
      <dgm:t>
        <a:bodyPr/>
        <a:lstStyle/>
        <a:p>
          <a:pPr rtl="0"/>
          <a:r>
            <a:rPr lang="en-US" sz="1800" smtClean="0">
              <a:latin typeface="Times New Roman" pitchFamily="18" charset="0"/>
              <a:cs typeface="Times New Roman" pitchFamily="18" charset="0"/>
            </a:rPr>
            <a:t>ta’lim tashkilotini boshqarishda, shuningdek ta’lim tashkilotining faoliyati bilan bog‘liq masalalarni muhokama qilishda ishtirok etish;</a:t>
          </a:r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5A83CC5-E0F4-47D0-9D9E-60DF748792BF}" type="parTrans" cxnId="{D3C4882F-ED96-4A44-B87E-C4665FA970D6}">
      <dgm:prSet/>
      <dgm:spPr/>
      <dgm:t>
        <a:bodyPr/>
        <a:lstStyle/>
        <a:p>
          <a:endParaRPr lang="ru-RU"/>
        </a:p>
      </dgm:t>
    </dgm:pt>
    <dgm:pt modelId="{C83B910C-EF5C-47C9-8CC1-2DEA42B36C14}" type="sibTrans" cxnId="{D3C4882F-ED96-4A44-B87E-C4665FA970D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A2C7C60-ADB6-4E00-B023-5CD67EA648B1}">
      <dgm:prSet custT="1"/>
      <dgm:spPr/>
      <dgm:t>
        <a:bodyPr/>
        <a:lstStyle/>
        <a:p>
          <a:pPr rtl="0"/>
          <a:r>
            <a:rPr lang="en-US" sz="1800" smtClean="0">
              <a:latin typeface="Times New Roman" pitchFamily="18" charset="0"/>
              <a:cs typeface="Times New Roman" pitchFamily="18" charset="0"/>
            </a:rPr>
            <a:t>o‘z kasbiy huquqlarini va manfaatlarini ifoda etish hamda himoya qilish uchun pedagoglarning jamoat birlashmalariga birlashish va ularda ishtirok etish;</a:t>
          </a:r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AB9FEF8-41CB-4516-B44F-5FA60F50F8B1}" type="parTrans" cxnId="{AA67D7E1-68BA-4EFB-B5D7-4B597830C2C2}">
      <dgm:prSet/>
      <dgm:spPr/>
      <dgm:t>
        <a:bodyPr/>
        <a:lstStyle/>
        <a:p>
          <a:endParaRPr lang="ru-RU"/>
        </a:p>
      </dgm:t>
    </dgm:pt>
    <dgm:pt modelId="{90887E9A-DB3F-4468-8049-61B599FBEBF4}" type="sibTrans" cxnId="{AA67D7E1-68BA-4EFB-B5D7-4B597830C2C2}">
      <dgm:prSet/>
      <dgm:spPr/>
      <dgm:t>
        <a:bodyPr/>
        <a:lstStyle/>
        <a:p>
          <a:endParaRPr lang="ru-RU"/>
        </a:p>
      </dgm:t>
    </dgm:pt>
    <dgm:pt modelId="{3E626EF1-92B1-4F7F-B678-141DF7BF24C9}" type="pres">
      <dgm:prSet presAssocID="{D2093BE5-A9B1-4817-89FE-34536B07B1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64D173-D3F4-4649-85F4-6C2B277F8248}" type="pres">
      <dgm:prSet presAssocID="{7B2F30F0-C5A5-4B3D-9B0B-D33D6738F9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8127B-0D74-4737-A121-DD9E34C9B3BF}" type="pres">
      <dgm:prSet presAssocID="{05753B3B-E7D1-4E80-9659-BC0C5EABFBE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E20A3C7-B939-47C5-8AAD-CD9A6545B654}" type="pres">
      <dgm:prSet presAssocID="{05753B3B-E7D1-4E80-9659-BC0C5EABFBE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637C926-F7D4-43E2-9507-2F0CC9481AEF}" type="pres">
      <dgm:prSet presAssocID="{99F23C69-5345-485B-9E41-FECBCBF5E7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E831E-0A2D-4270-9A07-B82787DCB5B2}" type="pres">
      <dgm:prSet presAssocID="{23EA3DC3-FE91-455B-A1D8-68373561870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FD358F5-BDB5-4568-80FE-21E61B2DF0CA}" type="pres">
      <dgm:prSet presAssocID="{23EA3DC3-FE91-455B-A1D8-68373561870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492A333-1EF3-46D0-AC19-63DAB6051FB0}" type="pres">
      <dgm:prSet presAssocID="{5DB09FCA-82B8-4AD9-B87E-C88A28765C6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FB3C5-EE02-4108-A64F-EC0114EF9CC1}" type="pres">
      <dgm:prSet presAssocID="{0FF4C648-3E8D-420A-877F-4D1C59A9ECC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F9F0657-C7C0-4A85-A841-E20EEBC7C4CF}" type="pres">
      <dgm:prSet presAssocID="{0FF4C648-3E8D-420A-877F-4D1C59A9ECC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135FDF7-3AE6-45F9-8BA6-D78FC92EAB07}" type="pres">
      <dgm:prSet presAssocID="{6EC55A7A-84C3-4E60-90B9-2EF8DF36B0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CAA49-27B1-45B1-9826-8A6EDEC68D37}" type="pres">
      <dgm:prSet presAssocID="{C83B910C-EF5C-47C9-8CC1-2DEA42B36C14}" presName="sibTrans" presStyleLbl="sibTrans2D1" presStyleIdx="3" presStyleCnt="4"/>
      <dgm:spPr/>
      <dgm:t>
        <a:bodyPr/>
        <a:lstStyle/>
        <a:p>
          <a:endParaRPr lang="ru-RU"/>
        </a:p>
      </dgm:t>
    </dgm:pt>
    <dgm:pt modelId="{379D1A89-A14B-4E80-B612-E537F286B576}" type="pres">
      <dgm:prSet presAssocID="{C83B910C-EF5C-47C9-8CC1-2DEA42B36C1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69B8C7F-D665-4466-AB8C-11963664702A}" type="pres">
      <dgm:prSet presAssocID="{5A2C7C60-ADB6-4E00-B023-5CD67EA648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B016E2-E1D7-4648-BF33-10DADC900F14}" srcId="{D2093BE5-A9B1-4817-89FE-34536B07B1C2}" destId="{5DB09FCA-82B8-4AD9-B87E-C88A28765C68}" srcOrd="2" destOrd="0" parTransId="{A0F8D2F4-C216-45F8-A105-5ECF34C26F72}" sibTransId="{0FF4C648-3E8D-420A-877F-4D1C59A9ECC4}"/>
    <dgm:cxn modelId="{A16A491B-DDAA-45E4-BA28-0D4176D64A2A}" type="presOf" srcId="{05753B3B-E7D1-4E80-9659-BC0C5EABFBEE}" destId="{4C38127B-0D74-4737-A121-DD9E34C9B3BF}" srcOrd="0" destOrd="0" presId="urn:microsoft.com/office/officeart/2005/8/layout/process1"/>
    <dgm:cxn modelId="{6C589E3D-7BE4-4728-A0F3-F22800C1DCDA}" type="presOf" srcId="{99F23C69-5345-485B-9E41-FECBCBF5E729}" destId="{3637C926-F7D4-43E2-9507-2F0CC9481AEF}" srcOrd="0" destOrd="0" presId="urn:microsoft.com/office/officeart/2005/8/layout/process1"/>
    <dgm:cxn modelId="{AA67D7E1-68BA-4EFB-B5D7-4B597830C2C2}" srcId="{D2093BE5-A9B1-4817-89FE-34536B07B1C2}" destId="{5A2C7C60-ADB6-4E00-B023-5CD67EA648B1}" srcOrd="4" destOrd="0" parTransId="{6AB9FEF8-41CB-4516-B44F-5FA60F50F8B1}" sibTransId="{90887E9A-DB3F-4468-8049-61B599FBEBF4}"/>
    <dgm:cxn modelId="{1C7A2726-5604-40C6-B1B8-CF7B887E9AB3}" type="presOf" srcId="{23EA3DC3-FE91-455B-A1D8-68373561870C}" destId="{F65E831E-0A2D-4270-9A07-B82787DCB5B2}" srcOrd="0" destOrd="0" presId="urn:microsoft.com/office/officeart/2005/8/layout/process1"/>
    <dgm:cxn modelId="{912DC532-629C-41B6-A9E0-CF6EF6A06476}" type="presOf" srcId="{23EA3DC3-FE91-455B-A1D8-68373561870C}" destId="{FFD358F5-BDB5-4568-80FE-21E61B2DF0CA}" srcOrd="1" destOrd="0" presId="urn:microsoft.com/office/officeart/2005/8/layout/process1"/>
    <dgm:cxn modelId="{60A0F6CD-0A61-42F2-9261-080871731214}" srcId="{D2093BE5-A9B1-4817-89FE-34536B07B1C2}" destId="{99F23C69-5345-485B-9E41-FECBCBF5E729}" srcOrd="1" destOrd="0" parTransId="{535038E8-8AB7-4033-B2FB-44B71B0E59AD}" sibTransId="{23EA3DC3-FE91-455B-A1D8-68373561870C}"/>
    <dgm:cxn modelId="{123C7950-274C-40A2-9847-BC93583971CD}" type="presOf" srcId="{0FF4C648-3E8D-420A-877F-4D1C59A9ECC4}" destId="{84BFB3C5-EE02-4108-A64F-EC0114EF9CC1}" srcOrd="0" destOrd="0" presId="urn:microsoft.com/office/officeart/2005/8/layout/process1"/>
    <dgm:cxn modelId="{00F9C415-139B-48B0-B750-39334D7AE564}" type="presOf" srcId="{6EC55A7A-84C3-4E60-90B9-2EF8DF36B0F4}" destId="{3135FDF7-3AE6-45F9-8BA6-D78FC92EAB07}" srcOrd="0" destOrd="0" presId="urn:microsoft.com/office/officeart/2005/8/layout/process1"/>
    <dgm:cxn modelId="{F4A90641-4AC6-4315-8F76-17BC1C7434B5}" type="presOf" srcId="{C83B910C-EF5C-47C9-8CC1-2DEA42B36C14}" destId="{8FECAA49-27B1-45B1-9826-8A6EDEC68D37}" srcOrd="0" destOrd="0" presId="urn:microsoft.com/office/officeart/2005/8/layout/process1"/>
    <dgm:cxn modelId="{BDD0F5F9-5CD6-4EAB-9813-D5CC2DC46412}" type="presOf" srcId="{05753B3B-E7D1-4E80-9659-BC0C5EABFBEE}" destId="{7E20A3C7-B939-47C5-8AAD-CD9A6545B654}" srcOrd="1" destOrd="0" presId="urn:microsoft.com/office/officeart/2005/8/layout/process1"/>
    <dgm:cxn modelId="{5806054B-6DA2-453E-84CE-4B7D2D2EEE13}" type="presOf" srcId="{D2093BE5-A9B1-4817-89FE-34536B07B1C2}" destId="{3E626EF1-92B1-4F7F-B678-141DF7BF24C9}" srcOrd="0" destOrd="0" presId="urn:microsoft.com/office/officeart/2005/8/layout/process1"/>
    <dgm:cxn modelId="{4EB36811-E20C-4875-9389-ED8250213359}" type="presOf" srcId="{0FF4C648-3E8D-420A-877F-4D1C59A9ECC4}" destId="{EF9F0657-C7C0-4A85-A841-E20EEBC7C4CF}" srcOrd="1" destOrd="0" presId="urn:microsoft.com/office/officeart/2005/8/layout/process1"/>
    <dgm:cxn modelId="{D3C4882F-ED96-4A44-B87E-C4665FA970D6}" srcId="{D2093BE5-A9B1-4817-89FE-34536B07B1C2}" destId="{6EC55A7A-84C3-4E60-90B9-2EF8DF36B0F4}" srcOrd="3" destOrd="0" parTransId="{F5A83CC5-E0F4-47D0-9D9E-60DF748792BF}" sibTransId="{C83B910C-EF5C-47C9-8CC1-2DEA42B36C14}"/>
    <dgm:cxn modelId="{A1957510-8A12-450D-B383-1907618081D3}" type="presOf" srcId="{5A2C7C60-ADB6-4E00-B023-5CD67EA648B1}" destId="{769B8C7F-D665-4466-AB8C-11963664702A}" srcOrd="0" destOrd="0" presId="urn:microsoft.com/office/officeart/2005/8/layout/process1"/>
    <dgm:cxn modelId="{C8E4694A-3E19-4998-B4F0-76AC2C92E901}" type="presOf" srcId="{5DB09FCA-82B8-4AD9-B87E-C88A28765C68}" destId="{C492A333-1EF3-46D0-AC19-63DAB6051FB0}" srcOrd="0" destOrd="0" presId="urn:microsoft.com/office/officeart/2005/8/layout/process1"/>
    <dgm:cxn modelId="{0B1A12BA-446D-43D8-A7B0-8EE7C2146CDA}" type="presOf" srcId="{C83B910C-EF5C-47C9-8CC1-2DEA42B36C14}" destId="{379D1A89-A14B-4E80-B612-E537F286B576}" srcOrd="1" destOrd="0" presId="urn:microsoft.com/office/officeart/2005/8/layout/process1"/>
    <dgm:cxn modelId="{505A2C13-4BDA-4089-893E-DEA90626B88D}" type="presOf" srcId="{7B2F30F0-C5A5-4B3D-9B0B-D33D6738F998}" destId="{A164D173-D3F4-4649-85F4-6C2B277F8248}" srcOrd="0" destOrd="0" presId="urn:microsoft.com/office/officeart/2005/8/layout/process1"/>
    <dgm:cxn modelId="{BA9F2411-64B9-4C36-B600-2A1369ECB768}" srcId="{D2093BE5-A9B1-4817-89FE-34536B07B1C2}" destId="{7B2F30F0-C5A5-4B3D-9B0B-D33D6738F998}" srcOrd="0" destOrd="0" parTransId="{CA4C91DB-DFD6-4591-86E9-58C5E516E982}" sibTransId="{05753B3B-E7D1-4E80-9659-BC0C5EABFBEE}"/>
    <dgm:cxn modelId="{002DF5EC-B594-425C-BBF3-2479FED6E34A}" type="presParOf" srcId="{3E626EF1-92B1-4F7F-B678-141DF7BF24C9}" destId="{A164D173-D3F4-4649-85F4-6C2B277F8248}" srcOrd="0" destOrd="0" presId="urn:microsoft.com/office/officeart/2005/8/layout/process1"/>
    <dgm:cxn modelId="{C61A1978-692D-42FD-AF2E-775862A5EAFD}" type="presParOf" srcId="{3E626EF1-92B1-4F7F-B678-141DF7BF24C9}" destId="{4C38127B-0D74-4737-A121-DD9E34C9B3BF}" srcOrd="1" destOrd="0" presId="urn:microsoft.com/office/officeart/2005/8/layout/process1"/>
    <dgm:cxn modelId="{18DEEA68-1FB8-4705-997C-419CDFDFCE35}" type="presParOf" srcId="{4C38127B-0D74-4737-A121-DD9E34C9B3BF}" destId="{7E20A3C7-B939-47C5-8AAD-CD9A6545B654}" srcOrd="0" destOrd="0" presId="urn:microsoft.com/office/officeart/2005/8/layout/process1"/>
    <dgm:cxn modelId="{BE2FEE92-FFCE-48CE-B09A-26D129725FFC}" type="presParOf" srcId="{3E626EF1-92B1-4F7F-B678-141DF7BF24C9}" destId="{3637C926-F7D4-43E2-9507-2F0CC9481AEF}" srcOrd="2" destOrd="0" presId="urn:microsoft.com/office/officeart/2005/8/layout/process1"/>
    <dgm:cxn modelId="{D2F88807-3BCF-4849-BF52-E48E4BBD49AA}" type="presParOf" srcId="{3E626EF1-92B1-4F7F-B678-141DF7BF24C9}" destId="{F65E831E-0A2D-4270-9A07-B82787DCB5B2}" srcOrd="3" destOrd="0" presId="urn:microsoft.com/office/officeart/2005/8/layout/process1"/>
    <dgm:cxn modelId="{20EAFCE9-A89C-4D99-91A1-FCBE9B442D0E}" type="presParOf" srcId="{F65E831E-0A2D-4270-9A07-B82787DCB5B2}" destId="{FFD358F5-BDB5-4568-80FE-21E61B2DF0CA}" srcOrd="0" destOrd="0" presId="urn:microsoft.com/office/officeart/2005/8/layout/process1"/>
    <dgm:cxn modelId="{28295898-0305-4F24-9A8F-DCA29F0DBF88}" type="presParOf" srcId="{3E626EF1-92B1-4F7F-B678-141DF7BF24C9}" destId="{C492A333-1EF3-46D0-AC19-63DAB6051FB0}" srcOrd="4" destOrd="0" presId="urn:microsoft.com/office/officeart/2005/8/layout/process1"/>
    <dgm:cxn modelId="{25DDB6C8-17CF-414C-B8F5-1EF05CC44EB9}" type="presParOf" srcId="{3E626EF1-92B1-4F7F-B678-141DF7BF24C9}" destId="{84BFB3C5-EE02-4108-A64F-EC0114EF9CC1}" srcOrd="5" destOrd="0" presId="urn:microsoft.com/office/officeart/2005/8/layout/process1"/>
    <dgm:cxn modelId="{C29D953F-BFBE-4239-BF6F-74189795BBB7}" type="presParOf" srcId="{84BFB3C5-EE02-4108-A64F-EC0114EF9CC1}" destId="{EF9F0657-C7C0-4A85-A841-E20EEBC7C4CF}" srcOrd="0" destOrd="0" presId="urn:microsoft.com/office/officeart/2005/8/layout/process1"/>
    <dgm:cxn modelId="{32E95D07-FF35-4298-8427-EC809B98860E}" type="presParOf" srcId="{3E626EF1-92B1-4F7F-B678-141DF7BF24C9}" destId="{3135FDF7-3AE6-45F9-8BA6-D78FC92EAB07}" srcOrd="6" destOrd="0" presId="urn:microsoft.com/office/officeart/2005/8/layout/process1"/>
    <dgm:cxn modelId="{6EBC75DD-2335-4D2F-99D0-9AD3E841B188}" type="presParOf" srcId="{3E626EF1-92B1-4F7F-B678-141DF7BF24C9}" destId="{8FECAA49-27B1-45B1-9826-8A6EDEC68D37}" srcOrd="7" destOrd="0" presId="urn:microsoft.com/office/officeart/2005/8/layout/process1"/>
    <dgm:cxn modelId="{99F43250-A8F3-4295-8954-63615B869946}" type="presParOf" srcId="{8FECAA49-27B1-45B1-9826-8A6EDEC68D37}" destId="{379D1A89-A14B-4E80-B612-E537F286B576}" srcOrd="0" destOrd="0" presId="urn:microsoft.com/office/officeart/2005/8/layout/process1"/>
    <dgm:cxn modelId="{BC0779F7-4C30-4509-9AB9-636E071FFAC1}" type="presParOf" srcId="{3E626EF1-92B1-4F7F-B678-141DF7BF24C9}" destId="{769B8C7F-D665-4466-AB8C-11963664702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D712DFB-D049-43A5-9715-40ADCEC8F8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B130166-CEFD-47CE-A083-8DC67304CCCA}">
      <dgm:prSet custT="1"/>
      <dgm:spPr/>
      <dgm:t>
        <a:bodyPr/>
        <a:lstStyle/>
        <a:p>
          <a:pPr rtl="0"/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faoliyatiga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g‘ayriqonuniy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ravishda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aralashuvdan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himoyalanish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235BDAD-25E3-432D-82C8-41C3CCEA3ADC}" type="parTrans" cxnId="{7022CBE5-771C-4188-993D-D46BE03CF3DE}">
      <dgm:prSet/>
      <dgm:spPr/>
      <dgm:t>
        <a:bodyPr/>
        <a:lstStyle/>
        <a:p>
          <a:endParaRPr lang="ru-RU"/>
        </a:p>
      </dgm:t>
    </dgm:pt>
    <dgm:pt modelId="{ABFE80A2-A280-448B-9615-25984AAD35B7}" type="sibTrans" cxnId="{7022CBE5-771C-4188-993D-D46BE03CF3D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F331958-6F6D-4DE4-AB6B-93F104BD993D}">
      <dgm:prSet custT="1"/>
      <dgm:spPr/>
      <dgm:t>
        <a:bodyPr/>
        <a:lstStyle/>
        <a:p>
          <a:pPr rtl="0"/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pedagogik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faoliyati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davomida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o‘ziga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biriktirilgan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sinfdagi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guruhdagi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kursdagi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oluvchilarning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bilimini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mustaqil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baholash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CBBBF8E-46E3-4143-B23F-B61E8DDEAEED}" type="parTrans" cxnId="{326CB538-621E-4D3E-948B-0F8881FAB276}">
      <dgm:prSet/>
      <dgm:spPr/>
      <dgm:t>
        <a:bodyPr/>
        <a:lstStyle/>
        <a:p>
          <a:endParaRPr lang="ru-RU"/>
        </a:p>
      </dgm:t>
    </dgm:pt>
    <dgm:pt modelId="{96C11622-CDC6-484D-B235-7510E9AC1C3A}" type="sibTrans" cxnId="{326CB538-621E-4D3E-948B-0F8881FAB276}">
      <dgm:prSet/>
      <dgm:spPr/>
      <dgm:t>
        <a:bodyPr/>
        <a:lstStyle/>
        <a:p>
          <a:endParaRPr lang="ru-RU"/>
        </a:p>
      </dgm:t>
    </dgm:pt>
    <dgm:pt modelId="{FDB059B0-C93E-458A-BEF3-EA1DC89DC2A9}">
      <dgm:prSet custT="1"/>
      <dgm:spPr/>
      <dgm:t>
        <a:bodyPr/>
        <a:lstStyle/>
        <a:p>
          <a:pPr rtl="0"/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oluvchilar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ularning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ota-onalari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qonuniy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vakillari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tomonidan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kasbiga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hurmat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munosabatda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bo‘lishni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talab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3274EED-2A65-4909-A3E3-6AA365A8DCF4}" type="parTrans" cxnId="{814989DA-65FD-4A36-A101-361FAC42B322}">
      <dgm:prSet/>
      <dgm:spPr/>
      <dgm:t>
        <a:bodyPr/>
        <a:lstStyle/>
        <a:p>
          <a:endParaRPr lang="ru-RU"/>
        </a:p>
      </dgm:t>
    </dgm:pt>
    <dgm:pt modelId="{20FB00FF-C03D-4EE5-AB1B-E52D28BDC956}" type="sibTrans" cxnId="{814989DA-65FD-4A36-A101-361FAC42B322}">
      <dgm:prSet/>
      <dgm:spPr/>
      <dgm:t>
        <a:bodyPr/>
        <a:lstStyle/>
        <a:p>
          <a:endParaRPr lang="ru-RU"/>
        </a:p>
      </dgm:t>
    </dgm:pt>
    <dgm:pt modelId="{CFDDBC64-5252-485C-B8D9-AAE0167B39D3}">
      <dgm:prSet custT="1"/>
      <dgm:spPr/>
      <dgm:t>
        <a:bodyPr/>
        <a:lstStyle/>
        <a:p>
          <a:pPr rtl="0"/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davlat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sog‘liqni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saqlash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muassasalarida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majburiy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tibbiy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ko‘rikdan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bepul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o‘tish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davlat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tashkilotlari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);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055A632-7D4D-4BB3-8B86-9DEBB7B1D08D}" type="parTrans" cxnId="{81AE7D18-5F52-440F-9BC4-FC835A130614}">
      <dgm:prSet/>
      <dgm:spPr/>
      <dgm:t>
        <a:bodyPr/>
        <a:lstStyle/>
        <a:p>
          <a:endParaRPr lang="ru-RU"/>
        </a:p>
      </dgm:t>
    </dgm:pt>
    <dgm:pt modelId="{B311A414-3AA1-4641-B7FC-F1592A74D723}" type="sibTrans" cxnId="{81AE7D18-5F52-440F-9BC4-FC835A130614}">
      <dgm:prSet/>
      <dgm:spPr/>
      <dgm:t>
        <a:bodyPr/>
        <a:lstStyle/>
        <a:p>
          <a:endParaRPr lang="ru-RU"/>
        </a:p>
      </dgm:t>
    </dgm:pt>
    <dgm:pt modelId="{9A922809-C0AB-4295-B1A2-BF93C2C8D0C9}">
      <dgm:prSet custT="1"/>
      <dgm:spPr/>
      <dgm:t>
        <a:bodyPr/>
        <a:lstStyle/>
        <a:p>
          <a:pPr rtl="0"/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oluvchilarning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huquqlari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qonuniy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manfaatlarini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himoya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qilishda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ishtirok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etish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27C559D-9936-448E-A5B4-C9282269AC7B}" type="parTrans" cxnId="{9199DE03-58BE-4801-AAB1-C2660A3C3808}">
      <dgm:prSet/>
      <dgm:spPr/>
      <dgm:t>
        <a:bodyPr/>
        <a:lstStyle/>
        <a:p>
          <a:endParaRPr lang="ru-RU"/>
        </a:p>
      </dgm:t>
    </dgm:pt>
    <dgm:pt modelId="{A44B7A0A-46F6-4E71-90A7-D6B360D56A2B}" type="sibTrans" cxnId="{9199DE03-58BE-4801-AAB1-C2660A3C3808}">
      <dgm:prSet/>
      <dgm:spPr/>
      <dgm:t>
        <a:bodyPr/>
        <a:lstStyle/>
        <a:p>
          <a:endParaRPr lang="ru-RU"/>
        </a:p>
      </dgm:t>
    </dgm:pt>
    <dgm:pt modelId="{7F981239-393E-4312-8725-33F5A18446B9}">
      <dgm:prSet custT="1"/>
      <dgm:spPr/>
      <dgm:t>
        <a:bodyPr/>
        <a:lstStyle/>
        <a:p>
          <a:pPr rtl="0"/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Pedagog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qonunchilik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hujjatlariga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muvofiq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boshqa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huquqlarga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ham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ega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bo‘lishi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mumkin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0353FAA-F6A8-4F16-94EA-7BB83BFC1846}" type="parTrans" cxnId="{669B3AA5-3169-47BF-8112-53A71E9A382B}">
      <dgm:prSet/>
      <dgm:spPr/>
      <dgm:t>
        <a:bodyPr/>
        <a:lstStyle/>
        <a:p>
          <a:endParaRPr lang="ru-RU"/>
        </a:p>
      </dgm:t>
    </dgm:pt>
    <dgm:pt modelId="{C32FEFF6-906C-4265-A521-4EC816F60E1C}" type="sibTrans" cxnId="{669B3AA5-3169-47BF-8112-53A71E9A382B}">
      <dgm:prSet/>
      <dgm:spPr/>
      <dgm:t>
        <a:bodyPr/>
        <a:lstStyle/>
        <a:p>
          <a:endParaRPr lang="ru-RU"/>
        </a:p>
      </dgm:t>
    </dgm:pt>
    <dgm:pt modelId="{820C681E-2FA4-41A0-A438-FEDB996CD7BB}" type="pres">
      <dgm:prSet presAssocID="{AD712DFB-D049-43A5-9715-40ADCEC8F8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1BC287-1286-4DC8-89AF-14515609DC98}" type="pres">
      <dgm:prSet presAssocID="{AD712DFB-D049-43A5-9715-40ADCEC8F80A}" presName="Name1" presStyleCnt="0"/>
      <dgm:spPr/>
    </dgm:pt>
    <dgm:pt modelId="{5828D455-7587-4705-92B7-1A28EB03011B}" type="pres">
      <dgm:prSet presAssocID="{AD712DFB-D049-43A5-9715-40ADCEC8F80A}" presName="cycle" presStyleCnt="0"/>
      <dgm:spPr/>
    </dgm:pt>
    <dgm:pt modelId="{ED2C8283-BBBF-4175-94C8-915861144739}" type="pres">
      <dgm:prSet presAssocID="{AD712DFB-D049-43A5-9715-40ADCEC8F80A}" presName="srcNode" presStyleLbl="node1" presStyleIdx="0" presStyleCnt="6"/>
      <dgm:spPr/>
    </dgm:pt>
    <dgm:pt modelId="{A2EDF815-DF77-4A36-BD71-08C522D4B59E}" type="pres">
      <dgm:prSet presAssocID="{AD712DFB-D049-43A5-9715-40ADCEC8F80A}" presName="conn" presStyleLbl="parChTrans1D2" presStyleIdx="0" presStyleCnt="1"/>
      <dgm:spPr/>
      <dgm:t>
        <a:bodyPr/>
        <a:lstStyle/>
        <a:p>
          <a:endParaRPr lang="ru-RU"/>
        </a:p>
      </dgm:t>
    </dgm:pt>
    <dgm:pt modelId="{0BC3D449-CCFD-4992-88E7-F4B5F16703A1}" type="pres">
      <dgm:prSet presAssocID="{AD712DFB-D049-43A5-9715-40ADCEC8F80A}" presName="extraNode" presStyleLbl="node1" presStyleIdx="0" presStyleCnt="6"/>
      <dgm:spPr/>
    </dgm:pt>
    <dgm:pt modelId="{6D906188-AF62-4FE9-B809-B420C6A4BAA0}" type="pres">
      <dgm:prSet presAssocID="{AD712DFB-D049-43A5-9715-40ADCEC8F80A}" presName="dstNode" presStyleLbl="node1" presStyleIdx="0" presStyleCnt="6"/>
      <dgm:spPr/>
    </dgm:pt>
    <dgm:pt modelId="{62B6BD36-3A08-43EF-AE52-1FEB2549CD6D}" type="pres">
      <dgm:prSet presAssocID="{4B130166-CEFD-47CE-A083-8DC67304CCCA}" presName="text_1" presStyleLbl="node1" presStyleIdx="0" presStyleCnt="6" custLinFactNeighborX="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94FBF-C9A2-47C5-975F-F155B18C1B7D}" type="pres">
      <dgm:prSet presAssocID="{4B130166-CEFD-47CE-A083-8DC67304CCCA}" presName="accent_1" presStyleCnt="0"/>
      <dgm:spPr/>
    </dgm:pt>
    <dgm:pt modelId="{C71907E9-5FD5-4510-B71B-AA144A05B03F}" type="pres">
      <dgm:prSet presAssocID="{4B130166-CEFD-47CE-A083-8DC67304CCCA}" presName="accentRepeatNode" presStyleLbl="solidFgAcc1" presStyleIdx="0" presStyleCnt="6"/>
      <dgm:spPr/>
    </dgm:pt>
    <dgm:pt modelId="{1CDB9C3B-1A79-4026-8B92-A47E3C8EE2A7}" type="pres">
      <dgm:prSet presAssocID="{DF331958-6F6D-4DE4-AB6B-93F104BD993D}" presName="text_2" presStyleLbl="node1" presStyleIdx="1" presStyleCnt="6" custScaleY="139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03395-F219-46D3-9E8C-E608274D21BA}" type="pres">
      <dgm:prSet presAssocID="{DF331958-6F6D-4DE4-AB6B-93F104BD993D}" presName="accent_2" presStyleCnt="0"/>
      <dgm:spPr/>
    </dgm:pt>
    <dgm:pt modelId="{B4FF49B3-EF66-401F-A0ED-962D0C49570E}" type="pres">
      <dgm:prSet presAssocID="{DF331958-6F6D-4DE4-AB6B-93F104BD993D}" presName="accentRepeatNode" presStyleLbl="solidFgAcc1" presStyleIdx="1" presStyleCnt="6"/>
      <dgm:spPr/>
    </dgm:pt>
    <dgm:pt modelId="{1AAB2ABF-A86D-4BB0-9B97-C48B1B43787E}" type="pres">
      <dgm:prSet presAssocID="{FDB059B0-C93E-458A-BEF3-EA1DC89DC2A9}" presName="text_3" presStyleLbl="node1" presStyleIdx="2" presStyleCnt="6" custScaleY="123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E99EC-E115-4FDA-B22A-A88C6E8642DB}" type="pres">
      <dgm:prSet presAssocID="{FDB059B0-C93E-458A-BEF3-EA1DC89DC2A9}" presName="accent_3" presStyleCnt="0"/>
      <dgm:spPr/>
    </dgm:pt>
    <dgm:pt modelId="{EE6AEE99-1EC2-4C79-88E2-6781093935D8}" type="pres">
      <dgm:prSet presAssocID="{FDB059B0-C93E-458A-BEF3-EA1DC89DC2A9}" presName="accentRepeatNode" presStyleLbl="solidFgAcc1" presStyleIdx="2" presStyleCnt="6"/>
      <dgm:spPr/>
    </dgm:pt>
    <dgm:pt modelId="{4034E1F2-FA25-4832-9D13-E5BE2F637A26}" type="pres">
      <dgm:prSet presAssocID="{CFDDBC64-5252-485C-B8D9-AAE0167B39D3}" presName="text_4" presStyleLbl="node1" presStyleIdx="3" presStyleCnt="6" custScaleY="120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5E547-BAA0-4D7C-A5D5-DA3C3C5C8EBC}" type="pres">
      <dgm:prSet presAssocID="{CFDDBC64-5252-485C-B8D9-AAE0167B39D3}" presName="accent_4" presStyleCnt="0"/>
      <dgm:spPr/>
    </dgm:pt>
    <dgm:pt modelId="{CF5B7A63-D51C-4A95-8113-2887655902EC}" type="pres">
      <dgm:prSet presAssocID="{CFDDBC64-5252-485C-B8D9-AAE0167B39D3}" presName="accentRepeatNode" presStyleLbl="solidFgAcc1" presStyleIdx="3" presStyleCnt="6"/>
      <dgm:spPr/>
    </dgm:pt>
    <dgm:pt modelId="{F4BFEE38-864B-4337-9DA6-EA8DFC5AA659}" type="pres">
      <dgm:prSet presAssocID="{9A922809-C0AB-4295-B1A2-BF93C2C8D0C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B721-172E-4603-8DE2-F9F66F96B598}" type="pres">
      <dgm:prSet presAssocID="{9A922809-C0AB-4295-B1A2-BF93C2C8D0C9}" presName="accent_5" presStyleCnt="0"/>
      <dgm:spPr/>
    </dgm:pt>
    <dgm:pt modelId="{87A67300-546A-42E9-994A-0302F493E2B5}" type="pres">
      <dgm:prSet presAssocID="{9A922809-C0AB-4295-B1A2-BF93C2C8D0C9}" presName="accentRepeatNode" presStyleLbl="solidFgAcc1" presStyleIdx="4" presStyleCnt="6"/>
      <dgm:spPr/>
    </dgm:pt>
    <dgm:pt modelId="{19435503-BB2B-48FC-B99B-8912A79B6B20}" type="pres">
      <dgm:prSet presAssocID="{7F981239-393E-4312-8725-33F5A18446B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1CCDD-C0C3-4A80-8096-ADF6278A764E}" type="pres">
      <dgm:prSet presAssocID="{7F981239-393E-4312-8725-33F5A18446B9}" presName="accent_6" presStyleCnt="0"/>
      <dgm:spPr/>
    </dgm:pt>
    <dgm:pt modelId="{68F3A607-A44F-4A68-B466-7B000AC72806}" type="pres">
      <dgm:prSet presAssocID="{7F981239-393E-4312-8725-33F5A18446B9}" presName="accentRepeatNode" presStyleLbl="solidFgAcc1" presStyleIdx="5" presStyleCnt="6"/>
      <dgm:spPr/>
    </dgm:pt>
  </dgm:ptLst>
  <dgm:cxnLst>
    <dgm:cxn modelId="{9199DE03-58BE-4801-AAB1-C2660A3C3808}" srcId="{AD712DFB-D049-43A5-9715-40ADCEC8F80A}" destId="{9A922809-C0AB-4295-B1A2-BF93C2C8D0C9}" srcOrd="4" destOrd="0" parTransId="{527C559D-9936-448E-A5B4-C9282269AC7B}" sibTransId="{A44B7A0A-46F6-4E71-90A7-D6B360D56A2B}"/>
    <dgm:cxn modelId="{7022CBE5-771C-4188-993D-D46BE03CF3DE}" srcId="{AD712DFB-D049-43A5-9715-40ADCEC8F80A}" destId="{4B130166-CEFD-47CE-A083-8DC67304CCCA}" srcOrd="0" destOrd="0" parTransId="{B235BDAD-25E3-432D-82C8-41C3CCEA3ADC}" sibTransId="{ABFE80A2-A280-448B-9615-25984AAD35B7}"/>
    <dgm:cxn modelId="{500311F4-C51E-4E2B-9D5C-463E21D659F4}" type="presOf" srcId="{CFDDBC64-5252-485C-B8D9-AAE0167B39D3}" destId="{4034E1F2-FA25-4832-9D13-E5BE2F637A26}" srcOrd="0" destOrd="0" presId="urn:microsoft.com/office/officeart/2008/layout/VerticalCurvedList"/>
    <dgm:cxn modelId="{0805D58A-71CA-4830-8D29-5FD7E5A36090}" type="presOf" srcId="{4B130166-CEFD-47CE-A083-8DC67304CCCA}" destId="{62B6BD36-3A08-43EF-AE52-1FEB2549CD6D}" srcOrd="0" destOrd="0" presId="urn:microsoft.com/office/officeart/2008/layout/VerticalCurvedList"/>
    <dgm:cxn modelId="{96F832F0-7285-46C1-8C46-E3E55E56D3BE}" type="presOf" srcId="{FDB059B0-C93E-458A-BEF3-EA1DC89DC2A9}" destId="{1AAB2ABF-A86D-4BB0-9B97-C48B1B43787E}" srcOrd="0" destOrd="0" presId="urn:microsoft.com/office/officeart/2008/layout/VerticalCurvedList"/>
    <dgm:cxn modelId="{578AF432-1807-4C56-94B1-25559E9AF4B3}" type="presOf" srcId="{9A922809-C0AB-4295-B1A2-BF93C2C8D0C9}" destId="{F4BFEE38-864B-4337-9DA6-EA8DFC5AA659}" srcOrd="0" destOrd="0" presId="urn:microsoft.com/office/officeart/2008/layout/VerticalCurvedList"/>
    <dgm:cxn modelId="{814989DA-65FD-4A36-A101-361FAC42B322}" srcId="{AD712DFB-D049-43A5-9715-40ADCEC8F80A}" destId="{FDB059B0-C93E-458A-BEF3-EA1DC89DC2A9}" srcOrd="2" destOrd="0" parTransId="{43274EED-2A65-4909-A3E3-6AA365A8DCF4}" sibTransId="{20FB00FF-C03D-4EE5-AB1B-E52D28BDC956}"/>
    <dgm:cxn modelId="{392AD9E3-5960-4CD0-BEC2-4E0632779375}" type="presOf" srcId="{DF331958-6F6D-4DE4-AB6B-93F104BD993D}" destId="{1CDB9C3B-1A79-4026-8B92-A47E3C8EE2A7}" srcOrd="0" destOrd="0" presId="urn:microsoft.com/office/officeart/2008/layout/VerticalCurvedList"/>
    <dgm:cxn modelId="{38134A46-9700-4A9A-9698-0032A2DFA84B}" type="presOf" srcId="{7F981239-393E-4312-8725-33F5A18446B9}" destId="{19435503-BB2B-48FC-B99B-8912A79B6B20}" srcOrd="0" destOrd="0" presId="urn:microsoft.com/office/officeart/2008/layout/VerticalCurvedList"/>
    <dgm:cxn modelId="{669B3AA5-3169-47BF-8112-53A71E9A382B}" srcId="{AD712DFB-D049-43A5-9715-40ADCEC8F80A}" destId="{7F981239-393E-4312-8725-33F5A18446B9}" srcOrd="5" destOrd="0" parTransId="{C0353FAA-F6A8-4F16-94EA-7BB83BFC1846}" sibTransId="{C32FEFF6-906C-4265-A521-4EC816F60E1C}"/>
    <dgm:cxn modelId="{326CB538-621E-4D3E-948B-0F8881FAB276}" srcId="{AD712DFB-D049-43A5-9715-40ADCEC8F80A}" destId="{DF331958-6F6D-4DE4-AB6B-93F104BD993D}" srcOrd="1" destOrd="0" parTransId="{0CBBBF8E-46E3-4143-B23F-B61E8DDEAEED}" sibTransId="{96C11622-CDC6-484D-B235-7510E9AC1C3A}"/>
    <dgm:cxn modelId="{F2EF1088-DD67-41B1-BD7E-6414A99ED51C}" type="presOf" srcId="{ABFE80A2-A280-448B-9615-25984AAD35B7}" destId="{A2EDF815-DF77-4A36-BD71-08C522D4B59E}" srcOrd="0" destOrd="0" presId="urn:microsoft.com/office/officeart/2008/layout/VerticalCurvedList"/>
    <dgm:cxn modelId="{F3B33D83-BE1F-4A3C-A2F2-5B046083373F}" type="presOf" srcId="{AD712DFB-D049-43A5-9715-40ADCEC8F80A}" destId="{820C681E-2FA4-41A0-A438-FEDB996CD7BB}" srcOrd="0" destOrd="0" presId="urn:microsoft.com/office/officeart/2008/layout/VerticalCurvedList"/>
    <dgm:cxn modelId="{81AE7D18-5F52-440F-9BC4-FC835A130614}" srcId="{AD712DFB-D049-43A5-9715-40ADCEC8F80A}" destId="{CFDDBC64-5252-485C-B8D9-AAE0167B39D3}" srcOrd="3" destOrd="0" parTransId="{7055A632-7D4D-4BB3-8B86-9DEBB7B1D08D}" sibTransId="{B311A414-3AA1-4641-B7FC-F1592A74D723}"/>
    <dgm:cxn modelId="{ACF9A867-F77E-447B-BA03-3BCE2CC2110D}" type="presParOf" srcId="{820C681E-2FA4-41A0-A438-FEDB996CD7BB}" destId="{3C1BC287-1286-4DC8-89AF-14515609DC98}" srcOrd="0" destOrd="0" presId="urn:microsoft.com/office/officeart/2008/layout/VerticalCurvedList"/>
    <dgm:cxn modelId="{2E013765-AA61-44EB-9961-54A602EF7B3B}" type="presParOf" srcId="{3C1BC287-1286-4DC8-89AF-14515609DC98}" destId="{5828D455-7587-4705-92B7-1A28EB03011B}" srcOrd="0" destOrd="0" presId="urn:microsoft.com/office/officeart/2008/layout/VerticalCurvedList"/>
    <dgm:cxn modelId="{27EC9899-E848-44B3-B434-F98E172CFA92}" type="presParOf" srcId="{5828D455-7587-4705-92B7-1A28EB03011B}" destId="{ED2C8283-BBBF-4175-94C8-915861144739}" srcOrd="0" destOrd="0" presId="urn:microsoft.com/office/officeart/2008/layout/VerticalCurvedList"/>
    <dgm:cxn modelId="{46D2CD73-DF8A-4106-808A-4C91DFD671C9}" type="presParOf" srcId="{5828D455-7587-4705-92B7-1A28EB03011B}" destId="{A2EDF815-DF77-4A36-BD71-08C522D4B59E}" srcOrd="1" destOrd="0" presId="urn:microsoft.com/office/officeart/2008/layout/VerticalCurvedList"/>
    <dgm:cxn modelId="{40DC1F6E-9848-41A4-BB24-FE66AC907C48}" type="presParOf" srcId="{5828D455-7587-4705-92B7-1A28EB03011B}" destId="{0BC3D449-CCFD-4992-88E7-F4B5F16703A1}" srcOrd="2" destOrd="0" presId="urn:microsoft.com/office/officeart/2008/layout/VerticalCurvedList"/>
    <dgm:cxn modelId="{C17F6303-0925-420A-BD74-694E96CE1AD3}" type="presParOf" srcId="{5828D455-7587-4705-92B7-1A28EB03011B}" destId="{6D906188-AF62-4FE9-B809-B420C6A4BAA0}" srcOrd="3" destOrd="0" presId="urn:microsoft.com/office/officeart/2008/layout/VerticalCurvedList"/>
    <dgm:cxn modelId="{65497A5D-E4ED-49A2-A843-1C6984F76A4D}" type="presParOf" srcId="{3C1BC287-1286-4DC8-89AF-14515609DC98}" destId="{62B6BD36-3A08-43EF-AE52-1FEB2549CD6D}" srcOrd="1" destOrd="0" presId="urn:microsoft.com/office/officeart/2008/layout/VerticalCurvedList"/>
    <dgm:cxn modelId="{CA686C59-275E-4379-8CBF-83252C9EA01B}" type="presParOf" srcId="{3C1BC287-1286-4DC8-89AF-14515609DC98}" destId="{B2A94FBF-C9A2-47C5-975F-F155B18C1B7D}" srcOrd="2" destOrd="0" presId="urn:microsoft.com/office/officeart/2008/layout/VerticalCurvedList"/>
    <dgm:cxn modelId="{FD3138E5-BC40-4541-B691-C787F2280E52}" type="presParOf" srcId="{B2A94FBF-C9A2-47C5-975F-F155B18C1B7D}" destId="{C71907E9-5FD5-4510-B71B-AA144A05B03F}" srcOrd="0" destOrd="0" presId="urn:microsoft.com/office/officeart/2008/layout/VerticalCurvedList"/>
    <dgm:cxn modelId="{D9744551-E0AF-4A74-8F05-52C8D23979CE}" type="presParOf" srcId="{3C1BC287-1286-4DC8-89AF-14515609DC98}" destId="{1CDB9C3B-1A79-4026-8B92-A47E3C8EE2A7}" srcOrd="3" destOrd="0" presId="urn:microsoft.com/office/officeart/2008/layout/VerticalCurvedList"/>
    <dgm:cxn modelId="{85DAEFBA-98FE-43A8-A778-8B10B9E98F85}" type="presParOf" srcId="{3C1BC287-1286-4DC8-89AF-14515609DC98}" destId="{A1303395-F219-46D3-9E8C-E608274D21BA}" srcOrd="4" destOrd="0" presId="urn:microsoft.com/office/officeart/2008/layout/VerticalCurvedList"/>
    <dgm:cxn modelId="{170A302E-6ABA-4BF5-A7F5-457822CC9CD1}" type="presParOf" srcId="{A1303395-F219-46D3-9E8C-E608274D21BA}" destId="{B4FF49B3-EF66-401F-A0ED-962D0C49570E}" srcOrd="0" destOrd="0" presId="urn:microsoft.com/office/officeart/2008/layout/VerticalCurvedList"/>
    <dgm:cxn modelId="{5018AD72-DDFD-4EED-9414-DA4DD3B4301C}" type="presParOf" srcId="{3C1BC287-1286-4DC8-89AF-14515609DC98}" destId="{1AAB2ABF-A86D-4BB0-9B97-C48B1B43787E}" srcOrd="5" destOrd="0" presId="urn:microsoft.com/office/officeart/2008/layout/VerticalCurvedList"/>
    <dgm:cxn modelId="{0EB17BE1-291C-465A-B457-600B23C4C999}" type="presParOf" srcId="{3C1BC287-1286-4DC8-89AF-14515609DC98}" destId="{781E99EC-E115-4FDA-B22A-A88C6E8642DB}" srcOrd="6" destOrd="0" presId="urn:microsoft.com/office/officeart/2008/layout/VerticalCurvedList"/>
    <dgm:cxn modelId="{B2D28A7D-5E6C-43F7-9D0E-7957B29BC292}" type="presParOf" srcId="{781E99EC-E115-4FDA-B22A-A88C6E8642DB}" destId="{EE6AEE99-1EC2-4C79-88E2-6781093935D8}" srcOrd="0" destOrd="0" presId="urn:microsoft.com/office/officeart/2008/layout/VerticalCurvedList"/>
    <dgm:cxn modelId="{638BBF69-E9B1-499C-BDA6-62B26EEDE699}" type="presParOf" srcId="{3C1BC287-1286-4DC8-89AF-14515609DC98}" destId="{4034E1F2-FA25-4832-9D13-E5BE2F637A26}" srcOrd="7" destOrd="0" presId="urn:microsoft.com/office/officeart/2008/layout/VerticalCurvedList"/>
    <dgm:cxn modelId="{F5AA016E-3616-4EBC-B8FF-4A3D761BAC37}" type="presParOf" srcId="{3C1BC287-1286-4DC8-89AF-14515609DC98}" destId="{7625E547-BAA0-4D7C-A5D5-DA3C3C5C8EBC}" srcOrd="8" destOrd="0" presId="urn:microsoft.com/office/officeart/2008/layout/VerticalCurvedList"/>
    <dgm:cxn modelId="{84A7E719-F5B0-41B3-9C91-2554CC1620AF}" type="presParOf" srcId="{7625E547-BAA0-4D7C-A5D5-DA3C3C5C8EBC}" destId="{CF5B7A63-D51C-4A95-8113-2887655902EC}" srcOrd="0" destOrd="0" presId="urn:microsoft.com/office/officeart/2008/layout/VerticalCurvedList"/>
    <dgm:cxn modelId="{708D79A2-6A2C-400C-940B-39C6FAA555BB}" type="presParOf" srcId="{3C1BC287-1286-4DC8-89AF-14515609DC98}" destId="{F4BFEE38-864B-4337-9DA6-EA8DFC5AA659}" srcOrd="9" destOrd="0" presId="urn:microsoft.com/office/officeart/2008/layout/VerticalCurvedList"/>
    <dgm:cxn modelId="{7F0CA137-6CA4-4D8B-BFF3-740D374BF3B5}" type="presParOf" srcId="{3C1BC287-1286-4DC8-89AF-14515609DC98}" destId="{76C5B721-172E-4603-8DE2-F9F66F96B598}" srcOrd="10" destOrd="0" presId="urn:microsoft.com/office/officeart/2008/layout/VerticalCurvedList"/>
    <dgm:cxn modelId="{B38CA6B1-CA47-41F6-A64C-2F5D0BF5AAA1}" type="presParOf" srcId="{76C5B721-172E-4603-8DE2-F9F66F96B598}" destId="{87A67300-546A-42E9-994A-0302F493E2B5}" srcOrd="0" destOrd="0" presId="urn:microsoft.com/office/officeart/2008/layout/VerticalCurvedList"/>
    <dgm:cxn modelId="{9D56771A-6E0F-45F5-AB53-6FDF374AF93C}" type="presParOf" srcId="{3C1BC287-1286-4DC8-89AF-14515609DC98}" destId="{19435503-BB2B-48FC-B99B-8912A79B6B20}" srcOrd="11" destOrd="0" presId="urn:microsoft.com/office/officeart/2008/layout/VerticalCurvedList"/>
    <dgm:cxn modelId="{3A976D3C-C468-479C-A97F-19EFB065B01D}" type="presParOf" srcId="{3C1BC287-1286-4DC8-89AF-14515609DC98}" destId="{7DB1CCDD-C0C3-4A80-8096-ADF6278A764E}" srcOrd="12" destOrd="0" presId="urn:microsoft.com/office/officeart/2008/layout/VerticalCurvedList"/>
    <dgm:cxn modelId="{C6028879-B1E5-442A-9FA4-06A99B41C022}" type="presParOf" srcId="{7DB1CCDD-C0C3-4A80-8096-ADF6278A764E}" destId="{68F3A607-A44F-4A68-B466-7B000AC728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649A6B3-15DB-4792-B4C0-3759EBA023DC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444032B-8206-43E5-95E2-BC506AE16AB4}">
      <dgm:prSet custT="1"/>
      <dgm:spPr/>
      <dgm:t>
        <a:bodyPr/>
        <a:lstStyle/>
        <a:p>
          <a:pPr rtl="0"/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6-modda.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25CAE25D-9FA1-4A04-8323-2ABC66C6C733}" type="parTrans" cxnId="{363224AF-05F8-4634-8D0E-1A3B11471B1B}">
      <dgm:prSet/>
      <dgm:spPr/>
      <dgm:t>
        <a:bodyPr/>
        <a:lstStyle/>
        <a:p>
          <a:endParaRPr lang="ru-RU"/>
        </a:p>
      </dgm:t>
    </dgm:pt>
    <dgm:pt modelId="{2D34FF0B-96E8-4E9D-8108-B641D622CC45}" type="sibTrans" cxnId="{363224AF-05F8-4634-8D0E-1A3B11471B1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92034FB-33EA-40B3-96E6-7237A6D84E55}">
      <dgm:prSet custT="1"/>
      <dgm:spPr/>
      <dgm:t>
        <a:bodyPr/>
        <a:lstStyle/>
        <a:p>
          <a:pPr rtl="0"/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huquqlari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0FB45750-95E3-4F52-8D17-DBEB817136DA}" type="parTrans" cxnId="{581CFA2B-2FB3-4FC5-8F31-900C8FF1F617}">
      <dgm:prSet/>
      <dgm:spPr/>
      <dgm:t>
        <a:bodyPr/>
        <a:lstStyle/>
        <a:p>
          <a:endParaRPr lang="ru-RU"/>
        </a:p>
      </dgm:t>
    </dgm:pt>
    <dgm:pt modelId="{94992251-5FF6-4E88-B87C-A5CB475BE79B}" type="sibTrans" cxnId="{581CFA2B-2FB3-4FC5-8F31-900C8FF1F61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6871EF7-D14D-4330-A56E-DD78FA626395}">
      <dgm:prSet custT="1"/>
      <dgm:spPr/>
      <dgm:t>
        <a:bodyPr/>
        <a:lstStyle/>
        <a:p>
          <a:pPr rtl="0"/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Pedagog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faoliyatini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oshirishda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quyidagi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huquqlarga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ega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4E08788-DF58-4DA0-9568-F1564F2F3FB0}" type="parTrans" cxnId="{1CC851FA-0FA8-46B1-8177-5E4912198251}">
      <dgm:prSet/>
      <dgm:spPr/>
      <dgm:t>
        <a:bodyPr/>
        <a:lstStyle/>
        <a:p>
          <a:endParaRPr lang="ru-RU"/>
        </a:p>
      </dgm:t>
    </dgm:pt>
    <dgm:pt modelId="{6A0580B0-63D2-4548-BEFA-0921D6B74171}" type="sibTrans" cxnId="{1CC851FA-0FA8-46B1-8177-5E4912198251}">
      <dgm:prSet/>
      <dgm:spPr/>
      <dgm:t>
        <a:bodyPr/>
        <a:lstStyle/>
        <a:p>
          <a:endParaRPr lang="ru-RU"/>
        </a:p>
      </dgm:t>
    </dgm:pt>
    <dgm:pt modelId="{F2F38A93-076B-4DEE-813F-340AC40DB56B}" type="pres">
      <dgm:prSet presAssocID="{1649A6B3-15DB-4792-B4C0-3759EBA023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10A781-1800-40A3-8B71-59FF248E6C8F}" type="pres">
      <dgm:prSet presAssocID="{6444032B-8206-43E5-95E2-BC506AE16A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FBB62-1A3C-4FBB-A56C-D4DFE35385CC}" type="pres">
      <dgm:prSet presAssocID="{2D34FF0B-96E8-4E9D-8108-B641D622CC4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16056BF-8652-4FF8-8DF8-B540AEE38E26}" type="pres">
      <dgm:prSet presAssocID="{2D34FF0B-96E8-4E9D-8108-B641D622CC4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9E938FA-B51A-48CA-9660-5541F8B0E287}" type="pres">
      <dgm:prSet presAssocID="{892034FB-33EA-40B3-96E6-7237A6D84E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48C87-0A57-4B8F-AC4F-EE8155952236}" type="pres">
      <dgm:prSet presAssocID="{94992251-5FF6-4E88-B87C-A5CB475BE79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85C4CB2-C4DA-4213-A1D0-C80978AB4CA1}" type="pres">
      <dgm:prSet presAssocID="{94992251-5FF6-4E88-B87C-A5CB475BE79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018E4DA-1E3C-412B-AF96-98FCF20E3D6B}" type="pres">
      <dgm:prSet presAssocID="{C6871EF7-D14D-4330-A56E-DD78FA62639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3224AF-05F8-4634-8D0E-1A3B11471B1B}" srcId="{1649A6B3-15DB-4792-B4C0-3759EBA023DC}" destId="{6444032B-8206-43E5-95E2-BC506AE16AB4}" srcOrd="0" destOrd="0" parTransId="{25CAE25D-9FA1-4A04-8323-2ABC66C6C733}" sibTransId="{2D34FF0B-96E8-4E9D-8108-B641D622CC45}"/>
    <dgm:cxn modelId="{8C306A16-7C7A-4F42-81E3-8FE71019CAE5}" type="presOf" srcId="{892034FB-33EA-40B3-96E6-7237A6D84E55}" destId="{C9E938FA-B51A-48CA-9660-5541F8B0E287}" srcOrd="0" destOrd="0" presId="urn:microsoft.com/office/officeart/2005/8/layout/process1"/>
    <dgm:cxn modelId="{08530B69-ABA8-422F-B89D-2C506D8EA578}" type="presOf" srcId="{C6871EF7-D14D-4330-A56E-DD78FA626395}" destId="{4018E4DA-1E3C-412B-AF96-98FCF20E3D6B}" srcOrd="0" destOrd="0" presId="urn:microsoft.com/office/officeart/2005/8/layout/process1"/>
    <dgm:cxn modelId="{1CC851FA-0FA8-46B1-8177-5E4912198251}" srcId="{1649A6B3-15DB-4792-B4C0-3759EBA023DC}" destId="{C6871EF7-D14D-4330-A56E-DD78FA626395}" srcOrd="2" destOrd="0" parTransId="{A4E08788-DF58-4DA0-9568-F1564F2F3FB0}" sibTransId="{6A0580B0-63D2-4548-BEFA-0921D6B74171}"/>
    <dgm:cxn modelId="{08B7AB28-A9CC-4047-912F-B281763C59AE}" type="presOf" srcId="{94992251-5FF6-4E88-B87C-A5CB475BE79B}" destId="{54E48C87-0A57-4B8F-AC4F-EE8155952236}" srcOrd="0" destOrd="0" presId="urn:microsoft.com/office/officeart/2005/8/layout/process1"/>
    <dgm:cxn modelId="{FBAACDD4-2E8F-451A-A9AC-1A486AD72940}" type="presOf" srcId="{94992251-5FF6-4E88-B87C-A5CB475BE79B}" destId="{A85C4CB2-C4DA-4213-A1D0-C80978AB4CA1}" srcOrd="1" destOrd="0" presId="urn:microsoft.com/office/officeart/2005/8/layout/process1"/>
    <dgm:cxn modelId="{581CFA2B-2FB3-4FC5-8F31-900C8FF1F617}" srcId="{1649A6B3-15DB-4792-B4C0-3759EBA023DC}" destId="{892034FB-33EA-40B3-96E6-7237A6D84E55}" srcOrd="1" destOrd="0" parTransId="{0FB45750-95E3-4F52-8D17-DBEB817136DA}" sibTransId="{94992251-5FF6-4E88-B87C-A5CB475BE79B}"/>
    <dgm:cxn modelId="{DC173F92-40C4-4A99-8CDB-B3A3FC81F619}" type="presOf" srcId="{2D34FF0B-96E8-4E9D-8108-B641D622CC45}" destId="{016056BF-8652-4FF8-8DF8-B540AEE38E26}" srcOrd="1" destOrd="0" presId="urn:microsoft.com/office/officeart/2005/8/layout/process1"/>
    <dgm:cxn modelId="{C48AABBE-8C1A-4FF9-AC23-91B86B1E9991}" type="presOf" srcId="{1649A6B3-15DB-4792-B4C0-3759EBA023DC}" destId="{F2F38A93-076B-4DEE-813F-340AC40DB56B}" srcOrd="0" destOrd="0" presId="urn:microsoft.com/office/officeart/2005/8/layout/process1"/>
    <dgm:cxn modelId="{A1A25198-3456-4A02-874B-7CD052BF2DE2}" type="presOf" srcId="{2D34FF0B-96E8-4E9D-8108-B641D622CC45}" destId="{C76FBB62-1A3C-4FBB-A56C-D4DFE35385CC}" srcOrd="0" destOrd="0" presId="urn:microsoft.com/office/officeart/2005/8/layout/process1"/>
    <dgm:cxn modelId="{CBEA9D0B-D6D7-4CB8-A995-4B1F1E128C68}" type="presOf" srcId="{6444032B-8206-43E5-95E2-BC506AE16AB4}" destId="{7010A781-1800-40A3-8B71-59FF248E6C8F}" srcOrd="0" destOrd="0" presId="urn:microsoft.com/office/officeart/2005/8/layout/process1"/>
    <dgm:cxn modelId="{37363E6B-D5F2-48B0-BF3B-F9D914D8B231}" type="presParOf" srcId="{F2F38A93-076B-4DEE-813F-340AC40DB56B}" destId="{7010A781-1800-40A3-8B71-59FF248E6C8F}" srcOrd="0" destOrd="0" presId="urn:microsoft.com/office/officeart/2005/8/layout/process1"/>
    <dgm:cxn modelId="{60A72AF8-2EDD-48A8-8D5F-092D2E76CF0B}" type="presParOf" srcId="{F2F38A93-076B-4DEE-813F-340AC40DB56B}" destId="{C76FBB62-1A3C-4FBB-A56C-D4DFE35385CC}" srcOrd="1" destOrd="0" presId="urn:microsoft.com/office/officeart/2005/8/layout/process1"/>
    <dgm:cxn modelId="{B9191022-4055-408B-9C66-2327987A572D}" type="presParOf" srcId="{C76FBB62-1A3C-4FBB-A56C-D4DFE35385CC}" destId="{016056BF-8652-4FF8-8DF8-B540AEE38E26}" srcOrd="0" destOrd="0" presId="urn:microsoft.com/office/officeart/2005/8/layout/process1"/>
    <dgm:cxn modelId="{4280D637-52F0-4E94-90CC-4A7410535E53}" type="presParOf" srcId="{F2F38A93-076B-4DEE-813F-340AC40DB56B}" destId="{C9E938FA-B51A-48CA-9660-5541F8B0E287}" srcOrd="2" destOrd="0" presId="urn:microsoft.com/office/officeart/2005/8/layout/process1"/>
    <dgm:cxn modelId="{1B560F40-C106-4C12-8761-87D15BFB3A88}" type="presParOf" srcId="{F2F38A93-076B-4DEE-813F-340AC40DB56B}" destId="{54E48C87-0A57-4B8F-AC4F-EE8155952236}" srcOrd="3" destOrd="0" presId="urn:microsoft.com/office/officeart/2005/8/layout/process1"/>
    <dgm:cxn modelId="{C478D6DD-7BA3-4E72-8BAD-3FC9C08FAF72}" type="presParOf" srcId="{54E48C87-0A57-4B8F-AC4F-EE8155952236}" destId="{A85C4CB2-C4DA-4213-A1D0-C80978AB4CA1}" srcOrd="0" destOrd="0" presId="urn:microsoft.com/office/officeart/2005/8/layout/process1"/>
    <dgm:cxn modelId="{13374F3A-4A8A-4F4C-8F2C-C9E226FDDCF7}" type="presParOf" srcId="{F2F38A93-076B-4DEE-813F-340AC40DB56B}" destId="{4018E4DA-1E3C-412B-AF96-98FCF20E3D6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91617E5-69E8-4F17-96FE-9687FED6D1B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6652DD-C9D6-4072-92F2-4CDFF6843FD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7-modda.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majburiyatlari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69E82C3-AB21-40BE-999C-A167D66CF5EA}" type="parTrans" cxnId="{2B166028-E7B6-4FA2-9879-DB757A53F991}">
      <dgm:prSet/>
      <dgm:spPr/>
      <dgm:t>
        <a:bodyPr/>
        <a:lstStyle/>
        <a:p>
          <a:endParaRPr lang="ru-RU"/>
        </a:p>
      </dgm:t>
    </dgm:pt>
    <dgm:pt modelId="{FA29D67B-86B7-4A49-91D9-7569C5916461}" type="sibTrans" cxnId="{2B166028-E7B6-4FA2-9879-DB757A53F991}">
      <dgm:prSet/>
      <dgm:spPr/>
      <dgm:t>
        <a:bodyPr/>
        <a:lstStyle/>
        <a:p>
          <a:endParaRPr lang="ru-RU"/>
        </a:p>
      </dgm:t>
    </dgm:pt>
    <dgm:pt modelId="{D3196B1F-A7B0-4B7D-A242-98C4C517DA5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Pedagog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faoliyatini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oshirishda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50D2B95-FD39-43CC-A238-D6FA1E887B30}" type="parTrans" cxnId="{E580F52E-CE3F-4DCF-8CD1-EDFC08B5D06C}">
      <dgm:prSet/>
      <dgm:spPr/>
      <dgm:t>
        <a:bodyPr/>
        <a:lstStyle/>
        <a:p>
          <a:endParaRPr lang="ru-RU"/>
        </a:p>
      </dgm:t>
    </dgm:pt>
    <dgm:pt modelId="{4030CDC7-08FB-4687-9154-AC8BA9EC6485}" type="sibTrans" cxnId="{E580F52E-CE3F-4DCF-8CD1-EDFC08B5D06C}">
      <dgm:prSet/>
      <dgm:spPr/>
      <dgm:t>
        <a:bodyPr/>
        <a:lstStyle/>
        <a:p>
          <a:endParaRPr lang="ru-RU"/>
        </a:p>
      </dgm:t>
    </dgm:pt>
    <dgm:pt modelId="{F1F04042-C94F-4D54-96A0-16836987DF47}" type="pres">
      <dgm:prSet presAssocID="{791617E5-69E8-4F17-96FE-9687FED6D1B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BD6753F-B579-4DA4-9237-3CAD1B6CF677}" type="pres">
      <dgm:prSet presAssocID="{791617E5-69E8-4F17-96FE-9687FED6D1B0}" presName="pyramid" presStyleLbl="node1" presStyleIdx="0" presStyleCnt="1"/>
      <dgm:spPr/>
    </dgm:pt>
    <dgm:pt modelId="{6203CC5D-6AAD-4A0F-A3BE-0ED5B5D4C1D6}" type="pres">
      <dgm:prSet presAssocID="{791617E5-69E8-4F17-96FE-9687FED6D1B0}" presName="theList" presStyleCnt="0"/>
      <dgm:spPr/>
    </dgm:pt>
    <dgm:pt modelId="{3F5CBA92-F31F-4A95-9EF0-EC64CA00CF1F}" type="pres">
      <dgm:prSet presAssocID="{A26652DD-C9D6-4072-92F2-4CDFF6843FDC}" presName="aNode" presStyleLbl="fgAcc1" presStyleIdx="0" presStyleCnt="2" custScaleX="163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4AE84-8126-42A8-BA8A-6C87E705CD0F}" type="pres">
      <dgm:prSet presAssocID="{A26652DD-C9D6-4072-92F2-4CDFF6843FDC}" presName="aSpace" presStyleCnt="0"/>
      <dgm:spPr/>
    </dgm:pt>
    <dgm:pt modelId="{ABA3EA2F-5396-440C-8BF6-AE8B410831F4}" type="pres">
      <dgm:prSet presAssocID="{D3196B1F-A7B0-4B7D-A242-98C4C517DA52}" presName="aNode" presStyleLbl="fgAcc1" presStyleIdx="1" presStyleCnt="2" custScaleX="160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B4740-C3B9-48A4-B8BA-C029EE26E832}" type="pres">
      <dgm:prSet presAssocID="{D3196B1F-A7B0-4B7D-A242-98C4C517DA52}" presName="aSpace" presStyleCnt="0"/>
      <dgm:spPr/>
    </dgm:pt>
  </dgm:ptLst>
  <dgm:cxnLst>
    <dgm:cxn modelId="{2B166028-E7B6-4FA2-9879-DB757A53F991}" srcId="{791617E5-69E8-4F17-96FE-9687FED6D1B0}" destId="{A26652DD-C9D6-4072-92F2-4CDFF6843FDC}" srcOrd="0" destOrd="0" parTransId="{069E82C3-AB21-40BE-999C-A167D66CF5EA}" sibTransId="{FA29D67B-86B7-4A49-91D9-7569C5916461}"/>
    <dgm:cxn modelId="{09EE7219-FD69-49A9-AD73-19AA11FE3C60}" type="presOf" srcId="{A26652DD-C9D6-4072-92F2-4CDFF6843FDC}" destId="{3F5CBA92-F31F-4A95-9EF0-EC64CA00CF1F}" srcOrd="0" destOrd="0" presId="urn:microsoft.com/office/officeart/2005/8/layout/pyramid2"/>
    <dgm:cxn modelId="{5DB0C641-514D-48A7-87EB-D29868144839}" type="presOf" srcId="{D3196B1F-A7B0-4B7D-A242-98C4C517DA52}" destId="{ABA3EA2F-5396-440C-8BF6-AE8B410831F4}" srcOrd="0" destOrd="0" presId="urn:microsoft.com/office/officeart/2005/8/layout/pyramid2"/>
    <dgm:cxn modelId="{B758A1C3-182D-45E4-BD99-3AAAB476B447}" type="presOf" srcId="{791617E5-69E8-4F17-96FE-9687FED6D1B0}" destId="{F1F04042-C94F-4D54-96A0-16836987DF47}" srcOrd="0" destOrd="0" presId="urn:microsoft.com/office/officeart/2005/8/layout/pyramid2"/>
    <dgm:cxn modelId="{E580F52E-CE3F-4DCF-8CD1-EDFC08B5D06C}" srcId="{791617E5-69E8-4F17-96FE-9687FED6D1B0}" destId="{D3196B1F-A7B0-4B7D-A242-98C4C517DA52}" srcOrd="1" destOrd="0" parTransId="{B50D2B95-FD39-43CC-A238-D6FA1E887B30}" sibTransId="{4030CDC7-08FB-4687-9154-AC8BA9EC6485}"/>
    <dgm:cxn modelId="{1417364F-8F62-4656-A7D3-BFE4B6DE85F0}" type="presParOf" srcId="{F1F04042-C94F-4D54-96A0-16836987DF47}" destId="{BBD6753F-B579-4DA4-9237-3CAD1B6CF677}" srcOrd="0" destOrd="0" presId="urn:microsoft.com/office/officeart/2005/8/layout/pyramid2"/>
    <dgm:cxn modelId="{CC85E208-BEED-4AC5-B8C6-B33BBB0FD36B}" type="presParOf" srcId="{F1F04042-C94F-4D54-96A0-16836987DF47}" destId="{6203CC5D-6AAD-4A0F-A3BE-0ED5B5D4C1D6}" srcOrd="1" destOrd="0" presId="urn:microsoft.com/office/officeart/2005/8/layout/pyramid2"/>
    <dgm:cxn modelId="{8EEBDA3A-DD23-4B01-A07E-5433A4CED796}" type="presParOf" srcId="{6203CC5D-6AAD-4A0F-A3BE-0ED5B5D4C1D6}" destId="{3F5CBA92-F31F-4A95-9EF0-EC64CA00CF1F}" srcOrd="0" destOrd="0" presId="urn:microsoft.com/office/officeart/2005/8/layout/pyramid2"/>
    <dgm:cxn modelId="{F49F3517-40CA-41DE-AD2F-08DAF26900EF}" type="presParOf" srcId="{6203CC5D-6AAD-4A0F-A3BE-0ED5B5D4C1D6}" destId="{4364AE84-8126-42A8-BA8A-6C87E705CD0F}" srcOrd="1" destOrd="0" presId="urn:microsoft.com/office/officeart/2005/8/layout/pyramid2"/>
    <dgm:cxn modelId="{F713F1BB-1EB9-4434-AADD-B55815E85F12}" type="presParOf" srcId="{6203CC5D-6AAD-4A0F-A3BE-0ED5B5D4C1D6}" destId="{ABA3EA2F-5396-440C-8BF6-AE8B410831F4}" srcOrd="2" destOrd="0" presId="urn:microsoft.com/office/officeart/2005/8/layout/pyramid2"/>
    <dgm:cxn modelId="{E5526DC6-911D-4293-AD7E-DE95BC501ADE}" type="presParOf" srcId="{6203CC5D-6AAD-4A0F-A3BE-0ED5B5D4C1D6}" destId="{DBFB4740-C3B9-48A4-B8BA-C029EE26E83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91617E5-69E8-4F17-96FE-9687FED6D1B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6652DD-C9D6-4072-92F2-4CDFF6843FD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7-modda.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majburiyatlari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69E82C3-AB21-40BE-999C-A167D66CF5EA}" type="parTrans" cxnId="{2B166028-E7B6-4FA2-9879-DB757A53F991}">
      <dgm:prSet/>
      <dgm:spPr/>
      <dgm:t>
        <a:bodyPr/>
        <a:lstStyle/>
        <a:p>
          <a:endParaRPr lang="ru-RU"/>
        </a:p>
      </dgm:t>
    </dgm:pt>
    <dgm:pt modelId="{FA29D67B-86B7-4A49-91D9-7569C5916461}" type="sibTrans" cxnId="{2B166028-E7B6-4FA2-9879-DB757A53F991}">
      <dgm:prSet/>
      <dgm:spPr/>
      <dgm:t>
        <a:bodyPr/>
        <a:lstStyle/>
        <a:p>
          <a:endParaRPr lang="ru-RU"/>
        </a:p>
      </dgm:t>
    </dgm:pt>
    <dgm:pt modelId="{D3196B1F-A7B0-4B7D-A242-98C4C517DA5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Pedagog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faoliyatini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oshirishda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50D2B95-FD39-43CC-A238-D6FA1E887B30}" type="parTrans" cxnId="{E580F52E-CE3F-4DCF-8CD1-EDFC08B5D06C}">
      <dgm:prSet/>
      <dgm:spPr/>
      <dgm:t>
        <a:bodyPr/>
        <a:lstStyle/>
        <a:p>
          <a:endParaRPr lang="ru-RU"/>
        </a:p>
      </dgm:t>
    </dgm:pt>
    <dgm:pt modelId="{4030CDC7-08FB-4687-9154-AC8BA9EC6485}" type="sibTrans" cxnId="{E580F52E-CE3F-4DCF-8CD1-EDFC08B5D06C}">
      <dgm:prSet/>
      <dgm:spPr/>
      <dgm:t>
        <a:bodyPr/>
        <a:lstStyle/>
        <a:p>
          <a:endParaRPr lang="ru-RU"/>
        </a:p>
      </dgm:t>
    </dgm:pt>
    <dgm:pt modelId="{F1F04042-C94F-4D54-96A0-16836987DF47}" type="pres">
      <dgm:prSet presAssocID="{791617E5-69E8-4F17-96FE-9687FED6D1B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BD6753F-B579-4DA4-9237-3CAD1B6CF677}" type="pres">
      <dgm:prSet presAssocID="{791617E5-69E8-4F17-96FE-9687FED6D1B0}" presName="pyramid" presStyleLbl="node1" presStyleIdx="0" presStyleCnt="1"/>
      <dgm:spPr/>
    </dgm:pt>
    <dgm:pt modelId="{6203CC5D-6AAD-4A0F-A3BE-0ED5B5D4C1D6}" type="pres">
      <dgm:prSet presAssocID="{791617E5-69E8-4F17-96FE-9687FED6D1B0}" presName="theList" presStyleCnt="0"/>
      <dgm:spPr/>
    </dgm:pt>
    <dgm:pt modelId="{3F5CBA92-F31F-4A95-9EF0-EC64CA00CF1F}" type="pres">
      <dgm:prSet presAssocID="{A26652DD-C9D6-4072-92F2-4CDFF6843FDC}" presName="aNode" presStyleLbl="fgAcc1" presStyleIdx="0" presStyleCnt="2" custScaleX="163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4AE84-8126-42A8-BA8A-6C87E705CD0F}" type="pres">
      <dgm:prSet presAssocID="{A26652DD-C9D6-4072-92F2-4CDFF6843FDC}" presName="aSpace" presStyleCnt="0"/>
      <dgm:spPr/>
    </dgm:pt>
    <dgm:pt modelId="{ABA3EA2F-5396-440C-8BF6-AE8B410831F4}" type="pres">
      <dgm:prSet presAssocID="{D3196B1F-A7B0-4B7D-A242-98C4C517DA52}" presName="aNode" presStyleLbl="fgAcc1" presStyleIdx="1" presStyleCnt="2" custScaleX="160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B4740-C3B9-48A4-B8BA-C029EE26E832}" type="pres">
      <dgm:prSet presAssocID="{D3196B1F-A7B0-4B7D-A242-98C4C517DA52}" presName="aSpace" presStyleCnt="0"/>
      <dgm:spPr/>
    </dgm:pt>
  </dgm:ptLst>
  <dgm:cxnLst>
    <dgm:cxn modelId="{2B166028-E7B6-4FA2-9879-DB757A53F991}" srcId="{791617E5-69E8-4F17-96FE-9687FED6D1B0}" destId="{A26652DD-C9D6-4072-92F2-4CDFF6843FDC}" srcOrd="0" destOrd="0" parTransId="{069E82C3-AB21-40BE-999C-A167D66CF5EA}" sibTransId="{FA29D67B-86B7-4A49-91D9-7569C5916461}"/>
    <dgm:cxn modelId="{A5C22403-5051-45D7-969B-66EBED91E23F}" type="presOf" srcId="{D3196B1F-A7B0-4B7D-A242-98C4C517DA52}" destId="{ABA3EA2F-5396-440C-8BF6-AE8B410831F4}" srcOrd="0" destOrd="0" presId="urn:microsoft.com/office/officeart/2005/8/layout/pyramid2"/>
    <dgm:cxn modelId="{12E4466D-6897-4F53-BC2B-4A31A988DAF8}" type="presOf" srcId="{A26652DD-C9D6-4072-92F2-4CDFF6843FDC}" destId="{3F5CBA92-F31F-4A95-9EF0-EC64CA00CF1F}" srcOrd="0" destOrd="0" presId="urn:microsoft.com/office/officeart/2005/8/layout/pyramid2"/>
    <dgm:cxn modelId="{6B523A7A-AE0B-417E-80EB-5CBE374ADE50}" type="presOf" srcId="{791617E5-69E8-4F17-96FE-9687FED6D1B0}" destId="{F1F04042-C94F-4D54-96A0-16836987DF47}" srcOrd="0" destOrd="0" presId="urn:microsoft.com/office/officeart/2005/8/layout/pyramid2"/>
    <dgm:cxn modelId="{E580F52E-CE3F-4DCF-8CD1-EDFC08B5D06C}" srcId="{791617E5-69E8-4F17-96FE-9687FED6D1B0}" destId="{D3196B1F-A7B0-4B7D-A242-98C4C517DA52}" srcOrd="1" destOrd="0" parTransId="{B50D2B95-FD39-43CC-A238-D6FA1E887B30}" sibTransId="{4030CDC7-08FB-4687-9154-AC8BA9EC6485}"/>
    <dgm:cxn modelId="{02CEB119-3A04-44DB-AA3C-C9AA0D15CB0A}" type="presParOf" srcId="{F1F04042-C94F-4D54-96A0-16836987DF47}" destId="{BBD6753F-B579-4DA4-9237-3CAD1B6CF677}" srcOrd="0" destOrd="0" presId="urn:microsoft.com/office/officeart/2005/8/layout/pyramid2"/>
    <dgm:cxn modelId="{0FA63A6B-CDFD-46EF-8FDE-51E71CF6E211}" type="presParOf" srcId="{F1F04042-C94F-4D54-96A0-16836987DF47}" destId="{6203CC5D-6AAD-4A0F-A3BE-0ED5B5D4C1D6}" srcOrd="1" destOrd="0" presId="urn:microsoft.com/office/officeart/2005/8/layout/pyramid2"/>
    <dgm:cxn modelId="{A6010422-4C37-45CE-BB2E-8F5C9DC38DD2}" type="presParOf" srcId="{6203CC5D-6AAD-4A0F-A3BE-0ED5B5D4C1D6}" destId="{3F5CBA92-F31F-4A95-9EF0-EC64CA00CF1F}" srcOrd="0" destOrd="0" presId="urn:microsoft.com/office/officeart/2005/8/layout/pyramid2"/>
    <dgm:cxn modelId="{6BD6AED7-C0D0-462E-A8A7-A19551C061C0}" type="presParOf" srcId="{6203CC5D-6AAD-4A0F-A3BE-0ED5B5D4C1D6}" destId="{4364AE84-8126-42A8-BA8A-6C87E705CD0F}" srcOrd="1" destOrd="0" presId="urn:microsoft.com/office/officeart/2005/8/layout/pyramid2"/>
    <dgm:cxn modelId="{6A3CC9D6-D33F-4995-9B98-395DEC165058}" type="presParOf" srcId="{6203CC5D-6AAD-4A0F-A3BE-0ED5B5D4C1D6}" destId="{ABA3EA2F-5396-440C-8BF6-AE8B410831F4}" srcOrd="2" destOrd="0" presId="urn:microsoft.com/office/officeart/2005/8/layout/pyramid2"/>
    <dgm:cxn modelId="{BAFCDC78-64DF-4069-A0B4-F1EEF4C7A527}" type="presParOf" srcId="{6203CC5D-6AAD-4A0F-A3BE-0ED5B5D4C1D6}" destId="{DBFB4740-C3B9-48A4-B8BA-C029EE26E83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436E9B0-0E0F-4D51-B84C-0656F31F508E}" type="doc">
      <dgm:prSet loTypeId="urn:microsoft.com/office/officeart/2005/8/layout/process1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F790AD1-A9A6-4245-87A1-E8794A85BB7F}">
      <dgm:prSet/>
      <dgm:spPr/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8-modda.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0E83ACE-B399-424D-97B4-8893A8D503C5}" type="parTrans" cxnId="{91F057E4-8D40-47B0-B2F2-03DEBA1D7EB6}">
      <dgm:prSet/>
      <dgm:spPr/>
      <dgm:t>
        <a:bodyPr/>
        <a:lstStyle/>
        <a:p>
          <a:endParaRPr lang="ru-RU"/>
        </a:p>
      </dgm:t>
    </dgm:pt>
    <dgm:pt modelId="{FA917300-D568-4644-A334-8077C02C4DC5}" type="sibTrans" cxnId="{91F057E4-8D40-47B0-B2F2-03DEBA1D7EB6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A52B55C-F50D-4462-A3EC-86CA542D281D}">
      <dgm:prSet/>
      <dgm:spPr/>
      <dgm:t>
        <a:bodyPr/>
        <a:lstStyle/>
        <a:p>
          <a:pPr rtl="0"/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Pedagogik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etika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qoidalari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188D1E-9B10-4ECF-A7BF-F3DDB0F063FF}" type="parTrans" cxnId="{B8F29525-93CA-4D14-A71D-D4924B4C4710}">
      <dgm:prSet/>
      <dgm:spPr/>
      <dgm:t>
        <a:bodyPr/>
        <a:lstStyle/>
        <a:p>
          <a:endParaRPr lang="ru-RU"/>
        </a:p>
      </dgm:t>
    </dgm:pt>
    <dgm:pt modelId="{A01D1888-E18B-4B3D-B6BA-9BC0C328A7C7}" type="sibTrans" cxnId="{B8F29525-93CA-4D14-A71D-D4924B4C4710}">
      <dgm:prSet/>
      <dgm:spPr/>
      <dgm:t>
        <a:bodyPr/>
        <a:lstStyle/>
        <a:p>
          <a:endParaRPr lang="ru-RU"/>
        </a:p>
      </dgm:t>
    </dgm:pt>
    <dgm:pt modelId="{99F4B3B6-B139-41F1-AB23-2C38DF16D669}" type="pres">
      <dgm:prSet presAssocID="{8436E9B0-0E0F-4D51-B84C-0656F31F50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60CCFD-8691-449F-80D0-3E375306EC6D}" type="pres">
      <dgm:prSet presAssocID="{9F790AD1-A9A6-4245-87A1-E8794A85BB7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FF898-9327-40FF-9568-69C311F14455}" type="pres">
      <dgm:prSet presAssocID="{FA917300-D568-4644-A334-8077C02C4DC5}" presName="sibTrans" presStyleLbl="sibTrans2D1" presStyleIdx="0" presStyleCnt="1" custAng="5400000"/>
      <dgm:spPr/>
      <dgm:t>
        <a:bodyPr/>
        <a:lstStyle/>
        <a:p>
          <a:endParaRPr lang="ru-RU"/>
        </a:p>
      </dgm:t>
    </dgm:pt>
    <dgm:pt modelId="{D747D53D-0E07-4966-9606-B718EF96F670}" type="pres">
      <dgm:prSet presAssocID="{FA917300-D568-4644-A334-8077C02C4DC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A7F7F61-F19A-44CC-A41D-CF5525781811}" type="pres">
      <dgm:prSet presAssocID="{6A52B55C-F50D-4462-A3EC-86CA542D281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AEE5D6-237E-4FC4-929C-703F56D261C3}" type="presOf" srcId="{6A52B55C-F50D-4462-A3EC-86CA542D281D}" destId="{9A7F7F61-F19A-44CC-A41D-CF5525781811}" srcOrd="0" destOrd="0" presId="urn:microsoft.com/office/officeart/2005/8/layout/process1"/>
    <dgm:cxn modelId="{91F057E4-8D40-47B0-B2F2-03DEBA1D7EB6}" srcId="{8436E9B0-0E0F-4D51-B84C-0656F31F508E}" destId="{9F790AD1-A9A6-4245-87A1-E8794A85BB7F}" srcOrd="0" destOrd="0" parTransId="{E0E83ACE-B399-424D-97B4-8893A8D503C5}" sibTransId="{FA917300-D568-4644-A334-8077C02C4DC5}"/>
    <dgm:cxn modelId="{D944C22C-3E9D-472F-9011-CE1FAC1FAE34}" type="presOf" srcId="{9F790AD1-A9A6-4245-87A1-E8794A85BB7F}" destId="{5460CCFD-8691-449F-80D0-3E375306EC6D}" srcOrd="0" destOrd="0" presId="urn:microsoft.com/office/officeart/2005/8/layout/process1"/>
    <dgm:cxn modelId="{21A1D20D-27FF-4619-86F6-4D62B050D4CF}" type="presOf" srcId="{FA917300-D568-4644-A334-8077C02C4DC5}" destId="{D747D53D-0E07-4966-9606-B718EF96F670}" srcOrd="1" destOrd="0" presId="urn:microsoft.com/office/officeart/2005/8/layout/process1"/>
    <dgm:cxn modelId="{39DB1D34-E99F-43DB-9181-16CE75C9DA97}" type="presOf" srcId="{FA917300-D568-4644-A334-8077C02C4DC5}" destId="{C2FFF898-9327-40FF-9568-69C311F14455}" srcOrd="0" destOrd="0" presId="urn:microsoft.com/office/officeart/2005/8/layout/process1"/>
    <dgm:cxn modelId="{BA75A836-6736-4159-85B3-28CD77B36BA3}" type="presOf" srcId="{8436E9B0-0E0F-4D51-B84C-0656F31F508E}" destId="{99F4B3B6-B139-41F1-AB23-2C38DF16D669}" srcOrd="0" destOrd="0" presId="urn:microsoft.com/office/officeart/2005/8/layout/process1"/>
    <dgm:cxn modelId="{B8F29525-93CA-4D14-A71D-D4924B4C4710}" srcId="{8436E9B0-0E0F-4D51-B84C-0656F31F508E}" destId="{6A52B55C-F50D-4462-A3EC-86CA542D281D}" srcOrd="1" destOrd="0" parTransId="{37188D1E-9B10-4ECF-A7BF-F3DDB0F063FF}" sibTransId="{A01D1888-E18B-4B3D-B6BA-9BC0C328A7C7}"/>
    <dgm:cxn modelId="{039370EB-F2F7-4372-8222-F66E0842F0D6}" type="presParOf" srcId="{99F4B3B6-B139-41F1-AB23-2C38DF16D669}" destId="{5460CCFD-8691-449F-80D0-3E375306EC6D}" srcOrd="0" destOrd="0" presId="urn:microsoft.com/office/officeart/2005/8/layout/process1"/>
    <dgm:cxn modelId="{723E5500-824C-4031-979D-1D5AA3AEF99E}" type="presParOf" srcId="{99F4B3B6-B139-41F1-AB23-2C38DF16D669}" destId="{C2FFF898-9327-40FF-9568-69C311F14455}" srcOrd="1" destOrd="0" presId="urn:microsoft.com/office/officeart/2005/8/layout/process1"/>
    <dgm:cxn modelId="{805201F5-D56F-46CE-9543-292D9561B42A}" type="presParOf" srcId="{C2FFF898-9327-40FF-9568-69C311F14455}" destId="{D747D53D-0E07-4966-9606-B718EF96F670}" srcOrd="0" destOrd="0" presId="urn:microsoft.com/office/officeart/2005/8/layout/process1"/>
    <dgm:cxn modelId="{55A1ADB5-47EB-424D-897E-39D351ECB5C2}" type="presParOf" srcId="{99F4B3B6-B139-41F1-AB23-2C38DF16D669}" destId="{9A7F7F61-F19A-44CC-A41D-CF552578181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0229B9-5331-412D-9B82-D1E0203D6805}" type="doc">
      <dgm:prSet loTypeId="urn:microsoft.com/office/officeart/2005/8/layout/hProcess9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D04160B-0720-4724-842A-858F65A14C5D}">
      <dgm:prSet custT="1"/>
      <dgm:spPr/>
      <dgm:t>
        <a:bodyPr/>
        <a:lstStyle/>
        <a:p>
          <a:pPr rtl="0"/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O‘zbekiston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Respublikasi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“</a:t>
          </a:r>
          <a:r>
            <a:rPr lang="en-US" sz="28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to‘g‘risida”</a:t>
          </a:r>
          <a:r>
            <a:rPr lang="en-US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</a:t>
          </a:r>
          <a:r>
            <a: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Qonuni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rtl="0"/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(23.09.2020-yildagi O‘RQ-637-son)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F1F9CEA-C532-4B04-9790-DD4919408127}" type="parTrans" cxnId="{A99514D0-6C60-4D65-909C-476DB56369F2}">
      <dgm:prSet/>
      <dgm:spPr/>
      <dgm:t>
        <a:bodyPr/>
        <a:lstStyle/>
        <a:p>
          <a:endParaRPr lang="ru-RU"/>
        </a:p>
      </dgm:t>
    </dgm:pt>
    <dgm:pt modelId="{A4DB3235-C92B-4894-BCC5-172C28ABA6D7}" type="sibTrans" cxnId="{A99514D0-6C60-4D65-909C-476DB56369F2}">
      <dgm:prSet/>
      <dgm:spPr/>
      <dgm:t>
        <a:bodyPr/>
        <a:lstStyle/>
        <a:p>
          <a:endParaRPr lang="ru-RU"/>
        </a:p>
      </dgm:t>
    </dgm:pt>
    <dgm:pt modelId="{97A9DCB7-26C3-4A86-9F76-18D72512387C}">
      <dgm:prSet custT="1"/>
      <dgm:spPr/>
      <dgm:t>
        <a:bodyPr/>
        <a:lstStyle/>
        <a:p>
          <a:pPr rtl="0"/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11 bob, 75 ta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moddadan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iborat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784C719-3274-45F3-8BB1-8F306440CE0C}" type="parTrans" cxnId="{4E21D5D5-A692-44EC-A0F9-AA06E72683D5}">
      <dgm:prSet/>
      <dgm:spPr/>
      <dgm:t>
        <a:bodyPr/>
        <a:lstStyle/>
        <a:p>
          <a:endParaRPr lang="ru-RU"/>
        </a:p>
      </dgm:t>
    </dgm:pt>
    <dgm:pt modelId="{80C0DFF2-AF45-4AE1-897F-B2B1AEF4DB82}" type="sibTrans" cxnId="{4E21D5D5-A692-44EC-A0F9-AA06E72683D5}">
      <dgm:prSet/>
      <dgm:spPr/>
      <dgm:t>
        <a:bodyPr/>
        <a:lstStyle/>
        <a:p>
          <a:endParaRPr lang="ru-RU"/>
        </a:p>
      </dgm:t>
    </dgm:pt>
    <dgm:pt modelId="{C4F811A0-C0BC-481E-8DD0-77D0774D733B}">
      <dgm:prSet custT="1"/>
      <dgm:spPr/>
      <dgm:t>
        <a:bodyPr/>
        <a:lstStyle/>
        <a:p>
          <a:pPr rtl="0"/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Amaldagi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qonunning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34 ta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moddasidan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33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tasiga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o‘zgartirishlar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qo‘shimchalar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kiritilgan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6C8BD96-A402-4CCF-91A1-3289C74A8C36}" type="parTrans" cxnId="{F84AE989-B699-4E08-99D6-69EC7F742FC8}">
      <dgm:prSet/>
      <dgm:spPr/>
      <dgm:t>
        <a:bodyPr/>
        <a:lstStyle/>
        <a:p>
          <a:endParaRPr lang="ru-RU"/>
        </a:p>
      </dgm:t>
    </dgm:pt>
    <dgm:pt modelId="{02C5EC09-6AD0-41EE-B2D4-6CD25C258DB5}" type="sibTrans" cxnId="{F84AE989-B699-4E08-99D6-69EC7F742FC8}">
      <dgm:prSet/>
      <dgm:spPr/>
      <dgm:t>
        <a:bodyPr/>
        <a:lstStyle/>
        <a:p>
          <a:endParaRPr lang="ru-RU"/>
        </a:p>
      </dgm:t>
    </dgm:pt>
    <dgm:pt modelId="{EBEA9813-BD05-4139-8725-93CBD987B9A7}" type="pres">
      <dgm:prSet presAssocID="{970229B9-5331-412D-9B82-D1E0203D680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9EB4F5-0B6D-4EE9-9BD0-0B982411A3F5}" type="pres">
      <dgm:prSet presAssocID="{970229B9-5331-412D-9B82-D1E0203D6805}" presName="arrow" presStyleLbl="bgShp" presStyleIdx="0" presStyleCn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D12DA734-D4FF-4479-8227-AA42112A45D8}" type="pres">
      <dgm:prSet presAssocID="{970229B9-5331-412D-9B82-D1E0203D6805}" presName="linearProcess" presStyleCnt="0"/>
      <dgm:spPr/>
    </dgm:pt>
    <dgm:pt modelId="{9AEFBA3C-CE8B-49F2-BD89-D09FDA2FC13E}" type="pres">
      <dgm:prSet presAssocID="{1D04160B-0720-4724-842A-858F65A14C5D}" presName="textNode" presStyleLbl="node1" presStyleIdx="0" presStyleCnt="3" custScaleX="142135" custScaleY="176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65F04-171B-45AA-AD34-EF248BF1A95A}" type="pres">
      <dgm:prSet presAssocID="{A4DB3235-C92B-4894-BCC5-172C28ABA6D7}" presName="sibTrans" presStyleCnt="0"/>
      <dgm:spPr/>
    </dgm:pt>
    <dgm:pt modelId="{079B68C9-5AF8-422C-87F9-5A9097922C94}" type="pres">
      <dgm:prSet presAssocID="{97A9DCB7-26C3-4A86-9F76-18D72512387C}" presName="textNode" presStyleLbl="node1" presStyleIdx="1" presStyleCnt="3" custScaleY="160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C3F7B-B6BC-460E-A5AF-FA0ADE5E039D}" type="pres">
      <dgm:prSet presAssocID="{80C0DFF2-AF45-4AE1-897F-B2B1AEF4DB82}" presName="sibTrans" presStyleCnt="0"/>
      <dgm:spPr/>
    </dgm:pt>
    <dgm:pt modelId="{6B379870-BE9D-42DD-8C48-74F0813E2E15}" type="pres">
      <dgm:prSet presAssocID="{C4F811A0-C0BC-481E-8DD0-77D0774D733B}" presName="textNode" presStyleLbl="node1" presStyleIdx="2" presStyleCnt="3" custScaleX="115899" custScaleY="162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B9E3B0-C448-4EFD-B2B9-906FE0BFEEBB}" type="presOf" srcId="{1D04160B-0720-4724-842A-858F65A14C5D}" destId="{9AEFBA3C-CE8B-49F2-BD89-D09FDA2FC13E}" srcOrd="0" destOrd="0" presId="urn:microsoft.com/office/officeart/2005/8/layout/hProcess9"/>
    <dgm:cxn modelId="{F84AE989-B699-4E08-99D6-69EC7F742FC8}" srcId="{970229B9-5331-412D-9B82-D1E0203D6805}" destId="{C4F811A0-C0BC-481E-8DD0-77D0774D733B}" srcOrd="2" destOrd="0" parTransId="{96C8BD96-A402-4CCF-91A1-3289C74A8C36}" sibTransId="{02C5EC09-6AD0-41EE-B2D4-6CD25C258DB5}"/>
    <dgm:cxn modelId="{CA430F3B-6E3C-40D0-A1D3-7C4FD334C898}" type="presOf" srcId="{97A9DCB7-26C3-4A86-9F76-18D72512387C}" destId="{079B68C9-5AF8-422C-87F9-5A9097922C94}" srcOrd="0" destOrd="0" presId="urn:microsoft.com/office/officeart/2005/8/layout/hProcess9"/>
    <dgm:cxn modelId="{AD0461D9-8283-479C-94B9-0F597FE40EF8}" type="presOf" srcId="{970229B9-5331-412D-9B82-D1E0203D6805}" destId="{EBEA9813-BD05-4139-8725-93CBD987B9A7}" srcOrd="0" destOrd="0" presId="urn:microsoft.com/office/officeart/2005/8/layout/hProcess9"/>
    <dgm:cxn modelId="{F9D41C1B-8F67-4187-BFD6-96516A0FB966}" type="presOf" srcId="{C4F811A0-C0BC-481E-8DD0-77D0774D733B}" destId="{6B379870-BE9D-42DD-8C48-74F0813E2E15}" srcOrd="0" destOrd="0" presId="urn:microsoft.com/office/officeart/2005/8/layout/hProcess9"/>
    <dgm:cxn modelId="{A99514D0-6C60-4D65-909C-476DB56369F2}" srcId="{970229B9-5331-412D-9B82-D1E0203D6805}" destId="{1D04160B-0720-4724-842A-858F65A14C5D}" srcOrd="0" destOrd="0" parTransId="{9F1F9CEA-C532-4B04-9790-DD4919408127}" sibTransId="{A4DB3235-C92B-4894-BCC5-172C28ABA6D7}"/>
    <dgm:cxn modelId="{4E21D5D5-A692-44EC-A0F9-AA06E72683D5}" srcId="{970229B9-5331-412D-9B82-D1E0203D6805}" destId="{97A9DCB7-26C3-4A86-9F76-18D72512387C}" srcOrd="1" destOrd="0" parTransId="{A784C719-3274-45F3-8BB1-8F306440CE0C}" sibTransId="{80C0DFF2-AF45-4AE1-897F-B2B1AEF4DB82}"/>
    <dgm:cxn modelId="{FBC80723-E86F-4C63-8E91-FCD0544D6025}" type="presParOf" srcId="{EBEA9813-BD05-4139-8725-93CBD987B9A7}" destId="{A39EB4F5-0B6D-4EE9-9BD0-0B982411A3F5}" srcOrd="0" destOrd="0" presId="urn:microsoft.com/office/officeart/2005/8/layout/hProcess9"/>
    <dgm:cxn modelId="{3AB9B4D5-38CE-496B-B4E1-524AFDFBF943}" type="presParOf" srcId="{EBEA9813-BD05-4139-8725-93CBD987B9A7}" destId="{D12DA734-D4FF-4479-8227-AA42112A45D8}" srcOrd="1" destOrd="0" presId="urn:microsoft.com/office/officeart/2005/8/layout/hProcess9"/>
    <dgm:cxn modelId="{0A5850F3-6F6C-4883-9AFC-D4BF09E69CB7}" type="presParOf" srcId="{D12DA734-D4FF-4479-8227-AA42112A45D8}" destId="{9AEFBA3C-CE8B-49F2-BD89-D09FDA2FC13E}" srcOrd="0" destOrd="0" presId="urn:microsoft.com/office/officeart/2005/8/layout/hProcess9"/>
    <dgm:cxn modelId="{7E17D076-1612-4777-A76A-33FE9D8C235B}" type="presParOf" srcId="{D12DA734-D4FF-4479-8227-AA42112A45D8}" destId="{BF865F04-171B-45AA-AD34-EF248BF1A95A}" srcOrd="1" destOrd="0" presId="urn:microsoft.com/office/officeart/2005/8/layout/hProcess9"/>
    <dgm:cxn modelId="{5898C876-BDE1-4838-AC7E-C3131241E36F}" type="presParOf" srcId="{D12DA734-D4FF-4479-8227-AA42112A45D8}" destId="{079B68C9-5AF8-422C-87F9-5A9097922C94}" srcOrd="2" destOrd="0" presId="urn:microsoft.com/office/officeart/2005/8/layout/hProcess9"/>
    <dgm:cxn modelId="{57ACDF21-CBA2-477A-BACD-5453044CFAFB}" type="presParOf" srcId="{D12DA734-D4FF-4479-8227-AA42112A45D8}" destId="{BD6C3F7B-B6BC-460E-A5AF-FA0ADE5E039D}" srcOrd="3" destOrd="0" presId="urn:microsoft.com/office/officeart/2005/8/layout/hProcess9"/>
    <dgm:cxn modelId="{81E167C8-EC28-4153-985F-D7CC834859D5}" type="presParOf" srcId="{D12DA734-D4FF-4479-8227-AA42112A45D8}" destId="{6B379870-BE9D-42DD-8C48-74F0813E2E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0AF5C68-0700-4BB5-9C28-645392154163}" type="doc">
      <dgm:prSet loTypeId="urn:microsoft.com/office/officeart/2005/8/layout/matrix2" loCatId="matrix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E0D514E4-4F8A-401B-AF5B-BCE6022BD0A5}">
      <dgm:prSet custT="1"/>
      <dgm:spPr/>
      <dgm:t>
        <a:bodyPr/>
        <a:lstStyle/>
        <a:p>
          <a:pPr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9-modda.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Pedagoglarni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tayyorlash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0B279E84-CF9B-488B-8212-93B799F5808A}" type="parTrans" cxnId="{43AA8548-16EE-4DC1-AB81-6E82AD1C1034}">
      <dgm:prSet/>
      <dgm:spPr/>
      <dgm:t>
        <a:bodyPr/>
        <a:lstStyle/>
        <a:p>
          <a:endParaRPr lang="ru-RU"/>
        </a:p>
      </dgm:t>
    </dgm:pt>
    <dgm:pt modelId="{5748D669-F77A-4395-9EDA-779733D3895E}" type="sibTrans" cxnId="{43AA8548-16EE-4DC1-AB81-6E82AD1C1034}">
      <dgm:prSet/>
      <dgm:spPr/>
      <dgm:t>
        <a:bodyPr/>
        <a:lstStyle/>
        <a:p>
          <a:endParaRPr lang="ru-RU"/>
        </a:p>
      </dgm:t>
    </dgm:pt>
    <dgm:pt modelId="{AA238F0B-EAB4-486D-A05F-3EEA87835042}">
      <dgm:prSet custT="1"/>
      <dgm:spPr/>
      <dgm:t>
        <a:bodyPr/>
        <a:lstStyle/>
        <a:p>
          <a:pPr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10-modda.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Pedagoglarni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qayta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tayyorlash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malakasini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oshirish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8528DEAB-802D-4E11-ACDC-7D58535F74C8}" type="parTrans" cxnId="{4E95937D-D56C-4010-868D-E541C34E1908}">
      <dgm:prSet/>
      <dgm:spPr/>
      <dgm:t>
        <a:bodyPr/>
        <a:lstStyle/>
        <a:p>
          <a:endParaRPr lang="ru-RU"/>
        </a:p>
      </dgm:t>
    </dgm:pt>
    <dgm:pt modelId="{8FC50A5E-E3A8-4E22-9E62-9DE4AD40CE9E}" type="sibTrans" cxnId="{4E95937D-D56C-4010-868D-E541C34E1908}">
      <dgm:prSet/>
      <dgm:spPr/>
      <dgm:t>
        <a:bodyPr/>
        <a:lstStyle/>
        <a:p>
          <a:endParaRPr lang="ru-RU"/>
        </a:p>
      </dgm:t>
    </dgm:pt>
    <dgm:pt modelId="{C9846E2A-7B5D-4069-B1D6-56F5DBF89D94}">
      <dgm:prSet custT="1"/>
      <dgm:spPr/>
      <dgm:t>
        <a:bodyPr/>
        <a:lstStyle/>
        <a:p>
          <a:pPr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11-modda.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Pedagoglarning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attestatsiyasi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malaka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toifalari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A2B39FC1-A68A-4207-8EBE-318D8F92D345}" type="parTrans" cxnId="{F18C280D-00D2-402F-BAC1-CC1A6110E33A}">
      <dgm:prSet/>
      <dgm:spPr/>
      <dgm:t>
        <a:bodyPr/>
        <a:lstStyle/>
        <a:p>
          <a:endParaRPr lang="ru-RU"/>
        </a:p>
      </dgm:t>
    </dgm:pt>
    <dgm:pt modelId="{D6398CBA-F073-470C-8494-783533F6E6F3}" type="sibTrans" cxnId="{F18C280D-00D2-402F-BAC1-CC1A6110E33A}">
      <dgm:prSet/>
      <dgm:spPr/>
      <dgm:t>
        <a:bodyPr/>
        <a:lstStyle/>
        <a:p>
          <a:endParaRPr lang="ru-RU"/>
        </a:p>
      </dgm:t>
    </dgm:pt>
    <dgm:pt modelId="{1D0A6C38-E9EE-4E01-BC46-B529305EA246}">
      <dgm:prSet custT="1"/>
      <dgm:spPr/>
      <dgm:t>
        <a:bodyPr/>
        <a:lstStyle/>
        <a:p>
          <a:pPr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12-modda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mehnatiga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haq</a:t>
          </a:r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err="1" smtClean="0">
              <a:latin typeface="Times New Roman" pitchFamily="18" charset="0"/>
              <a:cs typeface="Times New Roman" pitchFamily="18" charset="0"/>
            </a:rPr>
            <a:t>to‘lash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44658391-1B5B-43C3-BF66-9977319D82E7}" type="parTrans" cxnId="{094E7A87-4FB9-4829-9716-CB343D304965}">
      <dgm:prSet/>
      <dgm:spPr/>
      <dgm:t>
        <a:bodyPr/>
        <a:lstStyle/>
        <a:p>
          <a:endParaRPr lang="ru-RU"/>
        </a:p>
      </dgm:t>
    </dgm:pt>
    <dgm:pt modelId="{A785B108-A64A-497C-B3B1-74D05FD26FAB}" type="sibTrans" cxnId="{094E7A87-4FB9-4829-9716-CB343D304965}">
      <dgm:prSet/>
      <dgm:spPr/>
      <dgm:t>
        <a:bodyPr/>
        <a:lstStyle/>
        <a:p>
          <a:endParaRPr lang="ru-RU"/>
        </a:p>
      </dgm:t>
    </dgm:pt>
    <dgm:pt modelId="{34B6823C-28E7-4296-A155-99894C50DE88}" type="pres">
      <dgm:prSet presAssocID="{B0AF5C68-0700-4BB5-9C28-64539215416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A64501-B956-4D47-B672-9C5EF8F767AB}" type="pres">
      <dgm:prSet presAssocID="{B0AF5C68-0700-4BB5-9C28-645392154163}" presName="axisShape" presStyleLbl="bgShp" presStyleIdx="0" presStyleCnt="1"/>
      <dgm:spPr/>
    </dgm:pt>
    <dgm:pt modelId="{14ED0295-1822-4F89-8C73-E770E67762ED}" type="pres">
      <dgm:prSet presAssocID="{B0AF5C68-0700-4BB5-9C28-645392154163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59AAC-7DA8-4D19-AFFF-DA991C346622}" type="pres">
      <dgm:prSet presAssocID="{B0AF5C68-0700-4BB5-9C28-645392154163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6EA47-79B9-482F-9699-87A4D3AC0831}" type="pres">
      <dgm:prSet presAssocID="{B0AF5C68-0700-4BB5-9C28-645392154163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E2077-2F0B-498D-A843-756D4FD887FD}" type="pres">
      <dgm:prSet presAssocID="{B0AF5C68-0700-4BB5-9C28-645392154163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0275F9-4028-4308-BF9B-636B56B94B9C}" type="presOf" srcId="{E0D514E4-4F8A-401B-AF5B-BCE6022BD0A5}" destId="{14ED0295-1822-4F89-8C73-E770E67762ED}" srcOrd="0" destOrd="0" presId="urn:microsoft.com/office/officeart/2005/8/layout/matrix2"/>
    <dgm:cxn modelId="{094E7A87-4FB9-4829-9716-CB343D304965}" srcId="{B0AF5C68-0700-4BB5-9C28-645392154163}" destId="{1D0A6C38-E9EE-4E01-BC46-B529305EA246}" srcOrd="3" destOrd="0" parTransId="{44658391-1B5B-43C3-BF66-9977319D82E7}" sibTransId="{A785B108-A64A-497C-B3B1-74D05FD26FAB}"/>
    <dgm:cxn modelId="{0EA8B262-87FC-43E6-B2E4-F95A63385B7B}" type="presOf" srcId="{B0AF5C68-0700-4BB5-9C28-645392154163}" destId="{34B6823C-28E7-4296-A155-99894C50DE88}" srcOrd="0" destOrd="0" presId="urn:microsoft.com/office/officeart/2005/8/layout/matrix2"/>
    <dgm:cxn modelId="{4E95937D-D56C-4010-868D-E541C34E1908}" srcId="{B0AF5C68-0700-4BB5-9C28-645392154163}" destId="{AA238F0B-EAB4-486D-A05F-3EEA87835042}" srcOrd="1" destOrd="0" parTransId="{8528DEAB-802D-4E11-ACDC-7D58535F74C8}" sibTransId="{8FC50A5E-E3A8-4E22-9E62-9DE4AD40CE9E}"/>
    <dgm:cxn modelId="{43AA8548-16EE-4DC1-AB81-6E82AD1C1034}" srcId="{B0AF5C68-0700-4BB5-9C28-645392154163}" destId="{E0D514E4-4F8A-401B-AF5B-BCE6022BD0A5}" srcOrd="0" destOrd="0" parTransId="{0B279E84-CF9B-488B-8212-93B799F5808A}" sibTransId="{5748D669-F77A-4395-9EDA-779733D3895E}"/>
    <dgm:cxn modelId="{F18C280D-00D2-402F-BAC1-CC1A6110E33A}" srcId="{B0AF5C68-0700-4BB5-9C28-645392154163}" destId="{C9846E2A-7B5D-4069-B1D6-56F5DBF89D94}" srcOrd="2" destOrd="0" parTransId="{A2B39FC1-A68A-4207-8EBE-318D8F92D345}" sibTransId="{D6398CBA-F073-470C-8494-783533F6E6F3}"/>
    <dgm:cxn modelId="{4DCF5701-6774-4FFB-B001-2992EB857F5B}" type="presOf" srcId="{AA238F0B-EAB4-486D-A05F-3EEA87835042}" destId="{83C59AAC-7DA8-4D19-AFFF-DA991C346622}" srcOrd="0" destOrd="0" presId="urn:microsoft.com/office/officeart/2005/8/layout/matrix2"/>
    <dgm:cxn modelId="{D2093B9D-26A4-49B8-A1CF-0FEAF20D602B}" type="presOf" srcId="{1D0A6C38-E9EE-4E01-BC46-B529305EA246}" destId="{BD4E2077-2F0B-498D-A843-756D4FD887FD}" srcOrd="0" destOrd="0" presId="urn:microsoft.com/office/officeart/2005/8/layout/matrix2"/>
    <dgm:cxn modelId="{63A65579-9370-43BD-8AAD-0E7B0C2AEEE2}" type="presOf" srcId="{C9846E2A-7B5D-4069-B1D6-56F5DBF89D94}" destId="{2786EA47-79B9-482F-9699-87A4D3AC0831}" srcOrd="0" destOrd="0" presId="urn:microsoft.com/office/officeart/2005/8/layout/matrix2"/>
    <dgm:cxn modelId="{715F3143-89E5-446B-818E-A1941EE2F982}" type="presParOf" srcId="{34B6823C-28E7-4296-A155-99894C50DE88}" destId="{65A64501-B956-4D47-B672-9C5EF8F767AB}" srcOrd="0" destOrd="0" presId="urn:microsoft.com/office/officeart/2005/8/layout/matrix2"/>
    <dgm:cxn modelId="{C1A8BD16-2CE0-4060-A6A3-C61FCDCDFE02}" type="presParOf" srcId="{34B6823C-28E7-4296-A155-99894C50DE88}" destId="{14ED0295-1822-4F89-8C73-E770E67762ED}" srcOrd="1" destOrd="0" presId="urn:microsoft.com/office/officeart/2005/8/layout/matrix2"/>
    <dgm:cxn modelId="{7A0114CD-7FE5-441C-B4E5-17F4B89B83E8}" type="presParOf" srcId="{34B6823C-28E7-4296-A155-99894C50DE88}" destId="{83C59AAC-7DA8-4D19-AFFF-DA991C346622}" srcOrd="2" destOrd="0" presId="urn:microsoft.com/office/officeart/2005/8/layout/matrix2"/>
    <dgm:cxn modelId="{B1078152-1EE1-4BA6-B15C-2CC3B5982096}" type="presParOf" srcId="{34B6823C-28E7-4296-A155-99894C50DE88}" destId="{2786EA47-79B9-482F-9699-87A4D3AC0831}" srcOrd="3" destOrd="0" presId="urn:microsoft.com/office/officeart/2005/8/layout/matrix2"/>
    <dgm:cxn modelId="{C4F45747-D0CE-4716-8DF2-6AC8DF8E8186}" type="presParOf" srcId="{34B6823C-28E7-4296-A155-99894C50DE88}" destId="{BD4E2077-2F0B-498D-A843-756D4FD887F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7F318C8-7F74-4778-AAFF-5F63FE2FB28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5D98D7-5937-4891-9694-E9E909BFD45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13-modda.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Pedagoglarni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rag‘batlantirish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A982BC0-A877-4547-966F-FE0BC09869DB}" type="parTrans" cxnId="{6B008412-BC07-4FFE-B2B1-38EAB17E694A}">
      <dgm:prSet/>
      <dgm:spPr/>
      <dgm:t>
        <a:bodyPr/>
        <a:lstStyle/>
        <a:p>
          <a:endParaRPr lang="ru-RU"/>
        </a:p>
      </dgm:t>
    </dgm:pt>
    <dgm:pt modelId="{D58E18EC-C7C4-485D-B4DA-1063EB94756B}" type="sibTrans" cxnId="{6B008412-BC07-4FFE-B2B1-38EAB17E694A}">
      <dgm:prSet/>
      <dgm:spPr/>
      <dgm:t>
        <a:bodyPr/>
        <a:lstStyle/>
        <a:p>
          <a:endParaRPr lang="ru-RU"/>
        </a:p>
      </dgm:t>
    </dgm:pt>
    <dgm:pt modelId="{938D76BF-C2AA-49D5-B7CD-0092AC44B058}" type="pres">
      <dgm:prSet presAssocID="{47F318C8-7F74-4778-AAFF-5F63FE2FB28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BF1A511-CDA7-4C37-B3FE-B6E12DB1C412}" type="pres">
      <dgm:prSet presAssocID="{47F318C8-7F74-4778-AAFF-5F63FE2FB285}" presName="pyramid" presStyleLbl="node1" presStyleIdx="0" presStyleCnt="1" custLinFactNeighborX="22191" custLinFactNeighborY="-1936"/>
      <dgm:spPr/>
    </dgm:pt>
    <dgm:pt modelId="{1AEFA788-9BA8-48A1-B954-95032B431E09}" type="pres">
      <dgm:prSet presAssocID="{47F318C8-7F74-4778-AAFF-5F63FE2FB285}" presName="theList" presStyleCnt="0"/>
      <dgm:spPr/>
    </dgm:pt>
    <dgm:pt modelId="{6D99B470-7663-47D2-A439-93472A85B75D}" type="pres">
      <dgm:prSet presAssocID="{025D98D7-5937-4891-9694-E9E909BFD456}" presName="aNode" presStyleLbl="fgAcc1" presStyleIdx="0" presStyleCnt="1" custScaleX="776077" custScaleY="140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D13FF-58C9-4702-97C7-D31CA27930DC}" type="pres">
      <dgm:prSet presAssocID="{025D98D7-5937-4891-9694-E9E909BFD456}" presName="aSpace" presStyleCnt="0"/>
      <dgm:spPr/>
    </dgm:pt>
  </dgm:ptLst>
  <dgm:cxnLst>
    <dgm:cxn modelId="{6B008412-BC07-4FFE-B2B1-38EAB17E694A}" srcId="{47F318C8-7F74-4778-AAFF-5F63FE2FB285}" destId="{025D98D7-5937-4891-9694-E9E909BFD456}" srcOrd="0" destOrd="0" parTransId="{0A982BC0-A877-4547-966F-FE0BC09869DB}" sibTransId="{D58E18EC-C7C4-485D-B4DA-1063EB94756B}"/>
    <dgm:cxn modelId="{2176D8F1-A2F5-4191-9A8E-29F6D0BC1D8E}" type="presOf" srcId="{025D98D7-5937-4891-9694-E9E909BFD456}" destId="{6D99B470-7663-47D2-A439-93472A85B75D}" srcOrd="0" destOrd="0" presId="urn:microsoft.com/office/officeart/2005/8/layout/pyramid2"/>
    <dgm:cxn modelId="{05A03A1B-80E7-490F-8577-B9EDA496B506}" type="presOf" srcId="{47F318C8-7F74-4778-AAFF-5F63FE2FB285}" destId="{938D76BF-C2AA-49D5-B7CD-0092AC44B058}" srcOrd="0" destOrd="0" presId="urn:microsoft.com/office/officeart/2005/8/layout/pyramid2"/>
    <dgm:cxn modelId="{0F4671C7-76F2-413E-AEDC-30F4FF0AFB90}" type="presParOf" srcId="{938D76BF-C2AA-49D5-B7CD-0092AC44B058}" destId="{7BF1A511-CDA7-4C37-B3FE-B6E12DB1C412}" srcOrd="0" destOrd="0" presId="urn:microsoft.com/office/officeart/2005/8/layout/pyramid2"/>
    <dgm:cxn modelId="{CDBDE912-265F-4479-A474-2C7A08E4430A}" type="presParOf" srcId="{938D76BF-C2AA-49D5-B7CD-0092AC44B058}" destId="{1AEFA788-9BA8-48A1-B954-95032B431E09}" srcOrd="1" destOrd="0" presId="urn:microsoft.com/office/officeart/2005/8/layout/pyramid2"/>
    <dgm:cxn modelId="{D278FA7F-5B56-4F93-BF29-F948ACAE1D37}" type="presParOf" srcId="{1AEFA788-9BA8-48A1-B954-95032B431E09}" destId="{6D99B470-7663-47D2-A439-93472A85B75D}" srcOrd="0" destOrd="0" presId="urn:microsoft.com/office/officeart/2005/8/layout/pyramid2"/>
    <dgm:cxn modelId="{482E3705-48E6-417F-9ACE-AC8233F04E46}" type="presParOf" srcId="{1AEFA788-9BA8-48A1-B954-95032B431E09}" destId="{AFFD13FF-58C9-4702-97C7-D31CA27930D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C837063-0848-4D89-9F1E-31B2A75C2E6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ED5E02-CFB3-4C40-B34A-716A671E5E1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14-modda. </a:t>
          </a:r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Pedagoglarni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ijtimoiy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himoya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qilish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97814039-BDEE-444E-9E03-6FCDB8251168}" type="parTrans" cxnId="{94B69811-1933-4048-8812-5FFF25A02B06}">
      <dgm:prSet/>
      <dgm:spPr/>
      <dgm:t>
        <a:bodyPr/>
        <a:lstStyle/>
        <a:p>
          <a:endParaRPr lang="ru-RU"/>
        </a:p>
      </dgm:t>
    </dgm:pt>
    <dgm:pt modelId="{C4DEE172-4B4C-4814-A474-1ABB761926B4}" type="sibTrans" cxnId="{94B69811-1933-4048-8812-5FFF25A02B06}">
      <dgm:prSet/>
      <dgm:spPr/>
      <dgm:t>
        <a:bodyPr/>
        <a:lstStyle/>
        <a:p>
          <a:endParaRPr lang="ru-RU"/>
        </a:p>
      </dgm:t>
    </dgm:pt>
    <dgm:pt modelId="{3B431AB0-269B-4A78-A898-9387DF441C2F}" type="pres">
      <dgm:prSet presAssocID="{AC837063-0848-4D89-9F1E-31B2A75C2E6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0BACF43-BEFA-4485-96BC-90920FC3335C}" type="pres">
      <dgm:prSet presAssocID="{AC837063-0848-4D89-9F1E-31B2A75C2E66}" presName="pyramid" presStyleLbl="node1" presStyleIdx="0" presStyleCnt="1" custLinFactNeighborX="29493" custLinFactNeighborY="2016"/>
      <dgm:spPr/>
    </dgm:pt>
    <dgm:pt modelId="{0A31011B-CEF4-4502-896C-DE550E82BE6D}" type="pres">
      <dgm:prSet presAssocID="{AC837063-0848-4D89-9F1E-31B2A75C2E66}" presName="theList" presStyleCnt="0"/>
      <dgm:spPr/>
    </dgm:pt>
    <dgm:pt modelId="{77A49174-645D-4840-95E9-E5E1586221E0}" type="pres">
      <dgm:prSet presAssocID="{58ED5E02-CFB3-4C40-B34A-716A671E5E17}" presName="aNode" presStyleLbl="fgAcc1" presStyleIdx="0" presStyleCnt="1" custScaleX="383534" custScaleY="88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07A8B-B6C3-400E-96B0-07CE0C2B61C8}" type="pres">
      <dgm:prSet presAssocID="{58ED5E02-CFB3-4C40-B34A-716A671E5E17}" presName="aSpace" presStyleCnt="0"/>
      <dgm:spPr/>
    </dgm:pt>
  </dgm:ptLst>
  <dgm:cxnLst>
    <dgm:cxn modelId="{41B512FB-5299-4337-BAE1-93B3341BCDCB}" type="presOf" srcId="{58ED5E02-CFB3-4C40-B34A-716A671E5E17}" destId="{77A49174-645D-4840-95E9-E5E1586221E0}" srcOrd="0" destOrd="0" presId="urn:microsoft.com/office/officeart/2005/8/layout/pyramid2"/>
    <dgm:cxn modelId="{94B69811-1933-4048-8812-5FFF25A02B06}" srcId="{AC837063-0848-4D89-9F1E-31B2A75C2E66}" destId="{58ED5E02-CFB3-4C40-B34A-716A671E5E17}" srcOrd="0" destOrd="0" parTransId="{97814039-BDEE-444E-9E03-6FCDB8251168}" sibTransId="{C4DEE172-4B4C-4814-A474-1ABB761926B4}"/>
    <dgm:cxn modelId="{8AC8939E-36D3-4ADE-BDCE-B6B196FADBD0}" type="presOf" srcId="{AC837063-0848-4D89-9F1E-31B2A75C2E66}" destId="{3B431AB0-269B-4A78-A898-9387DF441C2F}" srcOrd="0" destOrd="0" presId="urn:microsoft.com/office/officeart/2005/8/layout/pyramid2"/>
    <dgm:cxn modelId="{B224E1E4-3C04-4FEB-B62B-2F29BE60F017}" type="presParOf" srcId="{3B431AB0-269B-4A78-A898-9387DF441C2F}" destId="{70BACF43-BEFA-4485-96BC-90920FC3335C}" srcOrd="0" destOrd="0" presId="urn:microsoft.com/office/officeart/2005/8/layout/pyramid2"/>
    <dgm:cxn modelId="{DB190694-F1D4-4B51-B8CA-BED8FC22E59E}" type="presParOf" srcId="{3B431AB0-269B-4A78-A898-9387DF441C2F}" destId="{0A31011B-CEF4-4502-896C-DE550E82BE6D}" srcOrd="1" destOrd="0" presId="urn:microsoft.com/office/officeart/2005/8/layout/pyramid2"/>
    <dgm:cxn modelId="{4D451EEF-2F02-4CBF-94E1-9F35466F16E6}" type="presParOf" srcId="{0A31011B-CEF4-4502-896C-DE550E82BE6D}" destId="{77A49174-645D-4840-95E9-E5E1586221E0}" srcOrd="0" destOrd="0" presId="urn:microsoft.com/office/officeart/2005/8/layout/pyramid2"/>
    <dgm:cxn modelId="{08ADE7FE-C664-4C86-A1EE-CD27E9B6C9C9}" type="presParOf" srcId="{0A31011B-CEF4-4502-896C-DE550E82BE6D}" destId="{2F207A8B-B6C3-400E-96B0-07CE0C2B61C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5ED755B-8540-41A7-AEB7-EE2FFC3E0E0F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F8A491C6-36B7-4210-BE77-7CB8925A96AE}">
      <dgm:prSet custT="1"/>
      <dgm:spPr/>
      <dgm:t>
        <a:bodyPr/>
        <a:lstStyle/>
        <a:p>
          <a:pPr rtl="0"/>
          <a:r>
            <a:rPr lang="en-US" sz="2800" b="1" smtClean="0">
              <a:latin typeface="Times New Roman" pitchFamily="18" charset="0"/>
              <a:cs typeface="Times New Roman" pitchFamily="18" charset="0"/>
            </a:rPr>
            <a:t>15-modda. Pedagogik faoliyat bilan shug‘ullanishga oid cheklovlar</a:t>
          </a:r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CB9E2284-CD29-4021-A844-5FEEBC0A3FA7}" type="parTrans" cxnId="{78FE1562-D413-4072-8D01-AB56EB3BC06B}">
      <dgm:prSet/>
      <dgm:spPr/>
      <dgm:t>
        <a:bodyPr/>
        <a:lstStyle/>
        <a:p>
          <a:endParaRPr lang="ru-RU"/>
        </a:p>
      </dgm:t>
    </dgm:pt>
    <dgm:pt modelId="{DD1C3A04-92FC-4419-8C1A-AD6724489557}" type="sibTrans" cxnId="{78FE1562-D413-4072-8D01-AB56EB3BC06B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B8D0E98-3C32-4619-9FFB-CE39DA5889A4}">
      <dgm:prSet custT="1"/>
      <dgm:spPr/>
      <dgm:t>
        <a:bodyPr/>
        <a:lstStyle/>
        <a:p>
          <a:pPr rtl="0"/>
          <a:r>
            <a:rPr lang="en-US" sz="2800" smtClean="0">
              <a:latin typeface="Times New Roman" pitchFamily="18" charset="0"/>
              <a:cs typeface="Times New Roman" pitchFamily="18" charset="0"/>
            </a:rPr>
            <a:t>Quyidagi shaxslarning pedagogik faoliyat bilan shug‘ullanishiga yo‘l qo‘yilmaydi:</a:t>
          </a:r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E072D1D-EC16-4FD2-BCC0-6955A1D02D36}" type="parTrans" cxnId="{AECCBBF7-4DC2-4943-9993-7A0FCB8A9742}">
      <dgm:prSet/>
      <dgm:spPr/>
      <dgm:t>
        <a:bodyPr/>
        <a:lstStyle/>
        <a:p>
          <a:endParaRPr lang="ru-RU"/>
        </a:p>
      </dgm:t>
    </dgm:pt>
    <dgm:pt modelId="{BE659407-D8F7-405E-8D21-D63052591D4B}" type="sibTrans" cxnId="{AECCBBF7-4DC2-4943-9993-7A0FCB8A9742}">
      <dgm:prSet/>
      <dgm:spPr/>
      <dgm:t>
        <a:bodyPr/>
        <a:lstStyle/>
        <a:p>
          <a:endParaRPr lang="ru-RU"/>
        </a:p>
      </dgm:t>
    </dgm:pt>
    <dgm:pt modelId="{78E6588A-837A-40F6-B70C-56D77E5DFB67}" type="pres">
      <dgm:prSet presAssocID="{25ED755B-8540-41A7-AEB7-EE2FFC3E0E0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635A5-5C1B-4E57-B23A-81758D6C03E5}" type="pres">
      <dgm:prSet presAssocID="{F8A491C6-36B7-4210-BE77-7CB8925A96A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C51A9-FC20-497B-B8E8-8E68567F2BB2}" type="pres">
      <dgm:prSet presAssocID="{DD1C3A04-92FC-4419-8C1A-AD6724489557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95101B4-2F8B-4E5C-B9A0-4883D985D8E3}" type="pres">
      <dgm:prSet presAssocID="{DD1C3A04-92FC-4419-8C1A-AD6724489557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ECAA6DA-72C6-4875-A363-1D38D87E4925}" type="pres">
      <dgm:prSet presAssocID="{9B8D0E98-3C32-4619-9FFB-CE39DA5889A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D3F00-F3A5-4CA5-821A-119E584AD232}" type="presOf" srcId="{DD1C3A04-92FC-4419-8C1A-AD6724489557}" destId="{10DC51A9-FC20-497B-B8E8-8E68567F2BB2}" srcOrd="0" destOrd="0" presId="urn:microsoft.com/office/officeart/2005/8/layout/process2"/>
    <dgm:cxn modelId="{AECCBBF7-4DC2-4943-9993-7A0FCB8A9742}" srcId="{25ED755B-8540-41A7-AEB7-EE2FFC3E0E0F}" destId="{9B8D0E98-3C32-4619-9FFB-CE39DA5889A4}" srcOrd="1" destOrd="0" parTransId="{9E072D1D-EC16-4FD2-BCC0-6955A1D02D36}" sibTransId="{BE659407-D8F7-405E-8D21-D63052591D4B}"/>
    <dgm:cxn modelId="{20F11F47-B311-4F5C-82B9-ECB0379018AF}" type="presOf" srcId="{DD1C3A04-92FC-4419-8C1A-AD6724489557}" destId="{595101B4-2F8B-4E5C-B9A0-4883D985D8E3}" srcOrd="1" destOrd="0" presId="urn:microsoft.com/office/officeart/2005/8/layout/process2"/>
    <dgm:cxn modelId="{AB9FEB2C-7111-4C63-964E-93AA3D970A3C}" type="presOf" srcId="{F8A491C6-36B7-4210-BE77-7CB8925A96AE}" destId="{CBE635A5-5C1B-4E57-B23A-81758D6C03E5}" srcOrd="0" destOrd="0" presId="urn:microsoft.com/office/officeart/2005/8/layout/process2"/>
    <dgm:cxn modelId="{1C59FC69-D0F2-4C40-9FE4-536F14DCF2C1}" type="presOf" srcId="{25ED755B-8540-41A7-AEB7-EE2FFC3E0E0F}" destId="{78E6588A-837A-40F6-B70C-56D77E5DFB67}" srcOrd="0" destOrd="0" presId="urn:microsoft.com/office/officeart/2005/8/layout/process2"/>
    <dgm:cxn modelId="{D69169F9-C0EE-4871-A3B5-DBDC4A6DDD21}" type="presOf" srcId="{9B8D0E98-3C32-4619-9FFB-CE39DA5889A4}" destId="{0ECAA6DA-72C6-4875-A363-1D38D87E4925}" srcOrd="0" destOrd="0" presId="urn:microsoft.com/office/officeart/2005/8/layout/process2"/>
    <dgm:cxn modelId="{78FE1562-D413-4072-8D01-AB56EB3BC06B}" srcId="{25ED755B-8540-41A7-AEB7-EE2FFC3E0E0F}" destId="{F8A491C6-36B7-4210-BE77-7CB8925A96AE}" srcOrd="0" destOrd="0" parTransId="{CB9E2284-CD29-4021-A844-5FEEBC0A3FA7}" sibTransId="{DD1C3A04-92FC-4419-8C1A-AD6724489557}"/>
    <dgm:cxn modelId="{93E67954-7849-47F9-94BF-60946A325158}" type="presParOf" srcId="{78E6588A-837A-40F6-B70C-56D77E5DFB67}" destId="{CBE635A5-5C1B-4E57-B23A-81758D6C03E5}" srcOrd="0" destOrd="0" presId="urn:microsoft.com/office/officeart/2005/8/layout/process2"/>
    <dgm:cxn modelId="{68C40387-26A3-4C2B-960E-AC696F39FCFA}" type="presParOf" srcId="{78E6588A-837A-40F6-B70C-56D77E5DFB67}" destId="{10DC51A9-FC20-497B-B8E8-8E68567F2BB2}" srcOrd="1" destOrd="0" presId="urn:microsoft.com/office/officeart/2005/8/layout/process2"/>
    <dgm:cxn modelId="{AF4FC51E-40B9-4F52-A036-9D124FD3264D}" type="presParOf" srcId="{10DC51A9-FC20-497B-B8E8-8E68567F2BB2}" destId="{595101B4-2F8B-4E5C-B9A0-4883D985D8E3}" srcOrd="0" destOrd="0" presId="urn:microsoft.com/office/officeart/2005/8/layout/process2"/>
    <dgm:cxn modelId="{2885772D-631A-4315-95CF-48DD22E37825}" type="presParOf" srcId="{78E6588A-837A-40F6-B70C-56D77E5DFB67}" destId="{0ECAA6DA-72C6-4875-A363-1D38D87E492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30F57DA-921D-412E-9884-BF4B746BB8F9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CA56B8-6C35-4829-A480-F28F3B3C62A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qonuniy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kuchga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kirgan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sud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hukmiga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muvofiq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pedagogik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faoliyat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shug‘ullanish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huquqidan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mahrum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etilgan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shaxslar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64EE963-9E4B-4733-8E38-80838A1ED7B4}" type="parTrans" cxnId="{BE6BAB2C-9949-464D-9807-2CC2938B585B}">
      <dgm:prSet/>
      <dgm:spPr/>
      <dgm:t>
        <a:bodyPr/>
        <a:lstStyle/>
        <a:p>
          <a:endParaRPr lang="ru-RU"/>
        </a:p>
      </dgm:t>
    </dgm:pt>
    <dgm:pt modelId="{25D7765E-AD87-4517-98E2-16032724E032}" type="sibTrans" cxnId="{BE6BAB2C-9949-464D-9807-2CC2938B585B}">
      <dgm:prSet/>
      <dgm:spPr/>
      <dgm:t>
        <a:bodyPr/>
        <a:lstStyle/>
        <a:p>
          <a:endParaRPr lang="ru-RU"/>
        </a:p>
      </dgm:t>
    </dgm:pt>
    <dgm:pt modelId="{F2FAED4C-C333-4330-9753-F6AC5BAEB49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qonunchilikda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belgilangan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tartibda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sud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tomonidan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muomalaga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layoqatsiz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yoki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muomala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layoqati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cheklangan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deb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topilgan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shaxslar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8568795-3DF0-4C7D-A539-A31DF5411D9C}" type="parTrans" cxnId="{047E896B-9081-4858-B3DD-C90050EDDE60}">
      <dgm:prSet/>
      <dgm:spPr/>
      <dgm:t>
        <a:bodyPr/>
        <a:lstStyle/>
        <a:p>
          <a:endParaRPr lang="ru-RU"/>
        </a:p>
      </dgm:t>
    </dgm:pt>
    <dgm:pt modelId="{42E0FC78-2254-482D-B4EF-46F9095406B3}" type="sibTrans" cxnId="{047E896B-9081-4858-B3DD-C90050EDDE60}">
      <dgm:prSet/>
      <dgm:spPr/>
      <dgm:t>
        <a:bodyPr/>
        <a:lstStyle/>
        <a:p>
          <a:endParaRPr lang="ru-RU"/>
        </a:p>
      </dgm:t>
    </dgm:pt>
    <dgm:pt modelId="{A82FE151-B475-485C-A5B7-5D3EBE88884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pedagogik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faoliyatni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oshirishga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to‘sqinlik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qiladigan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kasalliklari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bo‘lgan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shaxslar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9E400B6-0939-4550-A2E7-4DF7481B8F53}" type="parTrans" cxnId="{F0128B35-F44B-4BDD-85AF-45CFF14D9E21}">
      <dgm:prSet/>
      <dgm:spPr/>
      <dgm:t>
        <a:bodyPr/>
        <a:lstStyle/>
        <a:p>
          <a:endParaRPr lang="ru-RU"/>
        </a:p>
      </dgm:t>
    </dgm:pt>
    <dgm:pt modelId="{A8167372-0C14-4F86-AF6B-5AD967A16762}" type="sibTrans" cxnId="{F0128B35-F44B-4BDD-85AF-45CFF14D9E21}">
      <dgm:prSet/>
      <dgm:spPr/>
      <dgm:t>
        <a:bodyPr/>
        <a:lstStyle/>
        <a:p>
          <a:endParaRPr lang="ru-RU"/>
        </a:p>
      </dgm:t>
    </dgm:pt>
    <dgm:pt modelId="{E9935F41-BCAC-42FD-9FBB-0CA4A1C3433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psixiatriya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yoki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narkologiya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muassasalarida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hisobda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turgan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shaxslar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BDF570D-E417-4923-9716-FD98E7EF90A7}" type="parTrans" cxnId="{5466CC0F-6F85-4DB3-9816-5FD703C5E4EE}">
      <dgm:prSet/>
      <dgm:spPr/>
      <dgm:t>
        <a:bodyPr/>
        <a:lstStyle/>
        <a:p>
          <a:endParaRPr lang="ru-RU"/>
        </a:p>
      </dgm:t>
    </dgm:pt>
    <dgm:pt modelId="{3EEC7629-0623-40C7-A77D-19DB43C8AEEB}" type="sibTrans" cxnId="{5466CC0F-6F85-4DB3-9816-5FD703C5E4EE}">
      <dgm:prSet/>
      <dgm:spPr/>
      <dgm:t>
        <a:bodyPr/>
        <a:lstStyle/>
        <a:p>
          <a:endParaRPr lang="ru-RU"/>
        </a:p>
      </dgm:t>
    </dgm:pt>
    <dgm:pt modelId="{F924DF00-0388-4875-B7A6-F6CF9F8A7E0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Qasddan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sodir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etilgan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jinoyat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ilgari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sudlangan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shaxslarni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pedagogik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faoliyat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bog‘liq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lavozimlarga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qabul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man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etiladi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6223696-EEF8-446E-8354-18A7CBE3570C}" type="parTrans" cxnId="{CBF7205F-023D-4B4C-A0D8-656510D79400}">
      <dgm:prSet/>
      <dgm:spPr/>
      <dgm:t>
        <a:bodyPr/>
        <a:lstStyle/>
        <a:p>
          <a:endParaRPr lang="ru-RU"/>
        </a:p>
      </dgm:t>
    </dgm:pt>
    <dgm:pt modelId="{B6319F82-70C4-4E74-8EAB-765C75A62907}" type="sibTrans" cxnId="{CBF7205F-023D-4B4C-A0D8-656510D79400}">
      <dgm:prSet/>
      <dgm:spPr/>
      <dgm:t>
        <a:bodyPr/>
        <a:lstStyle/>
        <a:p>
          <a:endParaRPr lang="ru-RU"/>
        </a:p>
      </dgm:t>
    </dgm:pt>
    <dgm:pt modelId="{8A479F6F-C002-488D-B9EE-48B61CEAF293}" type="pres">
      <dgm:prSet presAssocID="{730F57DA-921D-412E-9884-BF4B746BB8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828274-9F65-4545-8140-BCDD7BE0FF1F}" type="pres">
      <dgm:prSet presAssocID="{2FCA56B8-6C35-4829-A480-F28F3B3C62A0}" presName="composite" presStyleCnt="0"/>
      <dgm:spPr/>
    </dgm:pt>
    <dgm:pt modelId="{2B488AE2-DF9B-46BC-B62B-C1E0BB341215}" type="pres">
      <dgm:prSet presAssocID="{2FCA56B8-6C35-4829-A480-F28F3B3C62A0}" presName="rect1" presStyleLbl="trAlignAcc1" presStyleIdx="0" presStyleCnt="5" custScaleY="227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8838D-5149-4EDB-B0DC-8BB2C68BF285}" type="pres">
      <dgm:prSet presAssocID="{2FCA56B8-6C35-4829-A480-F28F3B3C62A0}" presName="rect2" presStyleLbl="fgImgPlace1" presStyleIdx="0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C9374C30-57A1-4CD2-9077-77876BC53C6D}" type="pres">
      <dgm:prSet presAssocID="{25D7765E-AD87-4517-98E2-16032724E032}" presName="sibTrans" presStyleCnt="0"/>
      <dgm:spPr/>
    </dgm:pt>
    <dgm:pt modelId="{C3F9C19C-36A8-4544-A774-ED3FFC6E6743}" type="pres">
      <dgm:prSet presAssocID="{F2FAED4C-C333-4330-9753-F6AC5BAEB499}" presName="composite" presStyleCnt="0"/>
      <dgm:spPr/>
    </dgm:pt>
    <dgm:pt modelId="{6DDB0399-518A-462F-9413-1955AD3D34F3}" type="pres">
      <dgm:prSet presAssocID="{F2FAED4C-C333-4330-9753-F6AC5BAEB499}" presName="rect1" presStyleLbl="trAlignAcc1" presStyleIdx="1" presStyleCnt="5" custScaleY="228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21D11-F73E-4AC0-AB54-FA25A6AE46BC}" type="pres">
      <dgm:prSet presAssocID="{F2FAED4C-C333-4330-9753-F6AC5BAEB499}" presName="rect2" presStyleLbl="fgImgPlace1" presStyleIdx="1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EECA486A-50A8-4743-92A3-56D12E42AE46}" type="pres">
      <dgm:prSet presAssocID="{42E0FC78-2254-482D-B4EF-46F9095406B3}" presName="sibTrans" presStyleCnt="0"/>
      <dgm:spPr/>
    </dgm:pt>
    <dgm:pt modelId="{E2E6C6AD-26B9-4BAD-A535-6F057CF742AF}" type="pres">
      <dgm:prSet presAssocID="{A82FE151-B475-485C-A5B7-5D3EBE888846}" presName="composite" presStyleCnt="0"/>
      <dgm:spPr/>
    </dgm:pt>
    <dgm:pt modelId="{BDA40337-8CEB-4ABF-9902-EAD953842561}" type="pres">
      <dgm:prSet presAssocID="{A82FE151-B475-485C-A5B7-5D3EBE888846}" presName="rect1" presStyleLbl="trAlignAcc1" presStyleIdx="2" presStyleCnt="5" custScaleY="173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C888F-4D45-4CA1-96E0-4EFA498E83A1}" type="pres">
      <dgm:prSet presAssocID="{A82FE151-B475-485C-A5B7-5D3EBE888846}" presName="rect2" presStyleLbl="fgImgPlace1" presStyleIdx="2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60FEF1E7-9881-4980-9B54-CE36840AB73F}" type="pres">
      <dgm:prSet presAssocID="{A8167372-0C14-4F86-AF6B-5AD967A16762}" presName="sibTrans" presStyleCnt="0"/>
      <dgm:spPr/>
    </dgm:pt>
    <dgm:pt modelId="{E34FE00F-5083-4E3B-93D2-3764EB769A9F}" type="pres">
      <dgm:prSet presAssocID="{E9935F41-BCAC-42FD-9FBB-0CA4A1C3433C}" presName="composite" presStyleCnt="0"/>
      <dgm:spPr/>
    </dgm:pt>
    <dgm:pt modelId="{432ADB7C-0D3E-4562-8389-E18572654C7E}" type="pres">
      <dgm:prSet presAssocID="{E9935F41-BCAC-42FD-9FBB-0CA4A1C3433C}" presName="rect1" presStyleLbl="trAlignAcc1" presStyleIdx="3" presStyleCnt="5" custScaleY="187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F7091-1F57-4650-A939-89C6ED7943F8}" type="pres">
      <dgm:prSet presAssocID="{E9935F41-BCAC-42FD-9FBB-0CA4A1C3433C}" presName="rect2" presStyleLbl="fgImgPlace1" presStyleIdx="3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3F359B7B-1E8C-4C75-985C-70DA19B34F46}" type="pres">
      <dgm:prSet presAssocID="{3EEC7629-0623-40C7-A77D-19DB43C8AEEB}" presName="sibTrans" presStyleCnt="0"/>
      <dgm:spPr/>
    </dgm:pt>
    <dgm:pt modelId="{2B04AB90-8A9F-45B4-9ED9-9C23070B5BE1}" type="pres">
      <dgm:prSet presAssocID="{F924DF00-0388-4875-B7A6-F6CF9F8A7E0B}" presName="composite" presStyleCnt="0"/>
      <dgm:spPr/>
    </dgm:pt>
    <dgm:pt modelId="{8D541398-7C25-4F7D-B8BE-6BC2C2AE1F64}" type="pres">
      <dgm:prSet presAssocID="{F924DF00-0388-4875-B7A6-F6CF9F8A7E0B}" presName="rect1" presStyleLbl="trAlignAcc1" presStyleIdx="4" presStyleCnt="5" custScaleY="224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A8733-2558-422C-848C-6368454A10EB}" type="pres">
      <dgm:prSet presAssocID="{F924DF00-0388-4875-B7A6-F6CF9F8A7E0B}" presName="rect2" presStyleLbl="fgImgPlace1" presStyleIdx="4" presStyleCnt="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047E896B-9081-4858-B3DD-C90050EDDE60}" srcId="{730F57DA-921D-412E-9884-BF4B746BB8F9}" destId="{F2FAED4C-C333-4330-9753-F6AC5BAEB499}" srcOrd="1" destOrd="0" parTransId="{98568795-3DF0-4C7D-A539-A31DF5411D9C}" sibTransId="{42E0FC78-2254-482D-B4EF-46F9095406B3}"/>
    <dgm:cxn modelId="{E4D90419-AF51-4088-8FB1-43FC9E0A1705}" type="presOf" srcId="{730F57DA-921D-412E-9884-BF4B746BB8F9}" destId="{8A479F6F-C002-488D-B9EE-48B61CEAF293}" srcOrd="0" destOrd="0" presId="urn:microsoft.com/office/officeart/2008/layout/PictureStrips"/>
    <dgm:cxn modelId="{FDFBC7E1-82C7-4EA5-99D5-EEEBC558B2B4}" type="presOf" srcId="{A82FE151-B475-485C-A5B7-5D3EBE888846}" destId="{BDA40337-8CEB-4ABF-9902-EAD953842561}" srcOrd="0" destOrd="0" presId="urn:microsoft.com/office/officeart/2008/layout/PictureStrips"/>
    <dgm:cxn modelId="{7D399CEC-F7C5-4CA6-AA1B-8762732A12E2}" type="presOf" srcId="{F2FAED4C-C333-4330-9753-F6AC5BAEB499}" destId="{6DDB0399-518A-462F-9413-1955AD3D34F3}" srcOrd="0" destOrd="0" presId="urn:microsoft.com/office/officeart/2008/layout/PictureStrips"/>
    <dgm:cxn modelId="{BA8111A0-7896-4A8D-89BB-C03C410FBEB0}" type="presOf" srcId="{E9935F41-BCAC-42FD-9FBB-0CA4A1C3433C}" destId="{432ADB7C-0D3E-4562-8389-E18572654C7E}" srcOrd="0" destOrd="0" presId="urn:microsoft.com/office/officeart/2008/layout/PictureStrips"/>
    <dgm:cxn modelId="{CA6FDAF7-0E27-4B73-89B5-7201D374A698}" type="presOf" srcId="{2FCA56B8-6C35-4829-A480-F28F3B3C62A0}" destId="{2B488AE2-DF9B-46BC-B62B-C1E0BB341215}" srcOrd="0" destOrd="0" presId="urn:microsoft.com/office/officeart/2008/layout/PictureStrips"/>
    <dgm:cxn modelId="{1BA33DE6-2466-45BF-B56A-25704F831679}" type="presOf" srcId="{F924DF00-0388-4875-B7A6-F6CF9F8A7E0B}" destId="{8D541398-7C25-4F7D-B8BE-6BC2C2AE1F64}" srcOrd="0" destOrd="0" presId="urn:microsoft.com/office/officeart/2008/layout/PictureStrips"/>
    <dgm:cxn modelId="{BE6BAB2C-9949-464D-9807-2CC2938B585B}" srcId="{730F57DA-921D-412E-9884-BF4B746BB8F9}" destId="{2FCA56B8-6C35-4829-A480-F28F3B3C62A0}" srcOrd="0" destOrd="0" parTransId="{E64EE963-9E4B-4733-8E38-80838A1ED7B4}" sibTransId="{25D7765E-AD87-4517-98E2-16032724E032}"/>
    <dgm:cxn modelId="{5466CC0F-6F85-4DB3-9816-5FD703C5E4EE}" srcId="{730F57DA-921D-412E-9884-BF4B746BB8F9}" destId="{E9935F41-BCAC-42FD-9FBB-0CA4A1C3433C}" srcOrd="3" destOrd="0" parTransId="{EBDF570D-E417-4923-9716-FD98E7EF90A7}" sibTransId="{3EEC7629-0623-40C7-A77D-19DB43C8AEEB}"/>
    <dgm:cxn modelId="{F0128B35-F44B-4BDD-85AF-45CFF14D9E21}" srcId="{730F57DA-921D-412E-9884-BF4B746BB8F9}" destId="{A82FE151-B475-485C-A5B7-5D3EBE888846}" srcOrd="2" destOrd="0" parTransId="{49E400B6-0939-4550-A2E7-4DF7481B8F53}" sibTransId="{A8167372-0C14-4F86-AF6B-5AD967A16762}"/>
    <dgm:cxn modelId="{CBF7205F-023D-4B4C-A0D8-656510D79400}" srcId="{730F57DA-921D-412E-9884-BF4B746BB8F9}" destId="{F924DF00-0388-4875-B7A6-F6CF9F8A7E0B}" srcOrd="4" destOrd="0" parTransId="{16223696-EEF8-446E-8354-18A7CBE3570C}" sibTransId="{B6319F82-70C4-4E74-8EAB-765C75A62907}"/>
    <dgm:cxn modelId="{F17EFB28-A9E8-4B80-B721-5730C25BBC70}" type="presParOf" srcId="{8A479F6F-C002-488D-B9EE-48B61CEAF293}" destId="{EA828274-9F65-4545-8140-BCDD7BE0FF1F}" srcOrd="0" destOrd="0" presId="urn:microsoft.com/office/officeart/2008/layout/PictureStrips"/>
    <dgm:cxn modelId="{8C41C821-73EC-4EE0-82BA-9D61E6189137}" type="presParOf" srcId="{EA828274-9F65-4545-8140-BCDD7BE0FF1F}" destId="{2B488AE2-DF9B-46BC-B62B-C1E0BB341215}" srcOrd="0" destOrd="0" presId="urn:microsoft.com/office/officeart/2008/layout/PictureStrips"/>
    <dgm:cxn modelId="{380A88A9-5842-470E-A047-3474956A26CC}" type="presParOf" srcId="{EA828274-9F65-4545-8140-BCDD7BE0FF1F}" destId="{CFC8838D-5149-4EDB-B0DC-8BB2C68BF285}" srcOrd="1" destOrd="0" presId="urn:microsoft.com/office/officeart/2008/layout/PictureStrips"/>
    <dgm:cxn modelId="{C8F2591B-A2C5-4583-ACD4-4E61D1DA41A3}" type="presParOf" srcId="{8A479F6F-C002-488D-B9EE-48B61CEAF293}" destId="{C9374C30-57A1-4CD2-9077-77876BC53C6D}" srcOrd="1" destOrd="0" presId="urn:microsoft.com/office/officeart/2008/layout/PictureStrips"/>
    <dgm:cxn modelId="{903306CE-6898-4D2F-8CB4-043904FACF23}" type="presParOf" srcId="{8A479F6F-C002-488D-B9EE-48B61CEAF293}" destId="{C3F9C19C-36A8-4544-A774-ED3FFC6E6743}" srcOrd="2" destOrd="0" presId="urn:microsoft.com/office/officeart/2008/layout/PictureStrips"/>
    <dgm:cxn modelId="{A85D1D40-1868-4774-8545-E7A5610B2F9C}" type="presParOf" srcId="{C3F9C19C-36A8-4544-A774-ED3FFC6E6743}" destId="{6DDB0399-518A-462F-9413-1955AD3D34F3}" srcOrd="0" destOrd="0" presId="urn:microsoft.com/office/officeart/2008/layout/PictureStrips"/>
    <dgm:cxn modelId="{EF309D6E-4045-4F35-96C7-467A894E50A3}" type="presParOf" srcId="{C3F9C19C-36A8-4544-A774-ED3FFC6E6743}" destId="{F2721D11-F73E-4AC0-AB54-FA25A6AE46BC}" srcOrd="1" destOrd="0" presId="urn:microsoft.com/office/officeart/2008/layout/PictureStrips"/>
    <dgm:cxn modelId="{9CF6ABAE-2759-4AB2-8A05-D20DD73FFE79}" type="presParOf" srcId="{8A479F6F-C002-488D-B9EE-48B61CEAF293}" destId="{EECA486A-50A8-4743-92A3-56D12E42AE46}" srcOrd="3" destOrd="0" presId="urn:microsoft.com/office/officeart/2008/layout/PictureStrips"/>
    <dgm:cxn modelId="{DB2AECC8-3201-4889-97F1-555381C29CF9}" type="presParOf" srcId="{8A479F6F-C002-488D-B9EE-48B61CEAF293}" destId="{E2E6C6AD-26B9-4BAD-A535-6F057CF742AF}" srcOrd="4" destOrd="0" presId="urn:microsoft.com/office/officeart/2008/layout/PictureStrips"/>
    <dgm:cxn modelId="{C20586CB-929C-49D4-B47A-8BBDED1A9839}" type="presParOf" srcId="{E2E6C6AD-26B9-4BAD-A535-6F057CF742AF}" destId="{BDA40337-8CEB-4ABF-9902-EAD953842561}" srcOrd="0" destOrd="0" presId="urn:microsoft.com/office/officeart/2008/layout/PictureStrips"/>
    <dgm:cxn modelId="{0B3B3B8E-F428-472C-BE9A-95276354744C}" type="presParOf" srcId="{E2E6C6AD-26B9-4BAD-A535-6F057CF742AF}" destId="{D51C888F-4D45-4CA1-96E0-4EFA498E83A1}" srcOrd="1" destOrd="0" presId="urn:microsoft.com/office/officeart/2008/layout/PictureStrips"/>
    <dgm:cxn modelId="{002CDA73-BF51-412C-96CC-027EE553B46B}" type="presParOf" srcId="{8A479F6F-C002-488D-B9EE-48B61CEAF293}" destId="{60FEF1E7-9881-4980-9B54-CE36840AB73F}" srcOrd="5" destOrd="0" presId="urn:microsoft.com/office/officeart/2008/layout/PictureStrips"/>
    <dgm:cxn modelId="{D7DCB50C-B76A-4B2E-9B42-81F237E7627F}" type="presParOf" srcId="{8A479F6F-C002-488D-B9EE-48B61CEAF293}" destId="{E34FE00F-5083-4E3B-93D2-3764EB769A9F}" srcOrd="6" destOrd="0" presId="urn:microsoft.com/office/officeart/2008/layout/PictureStrips"/>
    <dgm:cxn modelId="{342D01C8-D841-4ACB-A391-051CFA693E6C}" type="presParOf" srcId="{E34FE00F-5083-4E3B-93D2-3764EB769A9F}" destId="{432ADB7C-0D3E-4562-8389-E18572654C7E}" srcOrd="0" destOrd="0" presId="urn:microsoft.com/office/officeart/2008/layout/PictureStrips"/>
    <dgm:cxn modelId="{F388EE16-DC8D-4F08-BCFE-BC404D951E89}" type="presParOf" srcId="{E34FE00F-5083-4E3B-93D2-3764EB769A9F}" destId="{52AF7091-1F57-4650-A939-89C6ED7943F8}" srcOrd="1" destOrd="0" presId="urn:microsoft.com/office/officeart/2008/layout/PictureStrips"/>
    <dgm:cxn modelId="{72357B87-BA47-47B8-8897-82B692CFE6C0}" type="presParOf" srcId="{8A479F6F-C002-488D-B9EE-48B61CEAF293}" destId="{3F359B7B-1E8C-4C75-985C-70DA19B34F46}" srcOrd="7" destOrd="0" presId="urn:microsoft.com/office/officeart/2008/layout/PictureStrips"/>
    <dgm:cxn modelId="{B274FF32-3104-4659-BAD7-1DC6A5C2265D}" type="presParOf" srcId="{8A479F6F-C002-488D-B9EE-48B61CEAF293}" destId="{2B04AB90-8A9F-45B4-9ED9-9C23070B5BE1}" srcOrd="8" destOrd="0" presId="urn:microsoft.com/office/officeart/2008/layout/PictureStrips"/>
    <dgm:cxn modelId="{6121CCD8-B272-42B4-9CBD-60128F86AF46}" type="presParOf" srcId="{2B04AB90-8A9F-45B4-9ED9-9C23070B5BE1}" destId="{8D541398-7C25-4F7D-B8BE-6BC2C2AE1F64}" srcOrd="0" destOrd="0" presId="urn:microsoft.com/office/officeart/2008/layout/PictureStrips"/>
    <dgm:cxn modelId="{A24FBF80-0A7B-40DD-8828-0DCFCCE95008}" type="presParOf" srcId="{2B04AB90-8A9F-45B4-9ED9-9C23070B5BE1}" destId="{690A8733-2558-422C-848C-6368454A10E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373D674-1CEC-4320-A855-3C125B67BA4C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5B1545B-C5EC-4C32-B239-56FF27D7767E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19-modda.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Ushbu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Qonunning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ijrosini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ijrochilarga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yetkazilishini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mohiyati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ahamiyati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tushuntirilishini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ta’minlash</a:t>
          </a:r>
          <a:endParaRPr lang="en-US" sz="2400" b="1" dirty="0" smtClean="0"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O‘zbekiston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Respublikasi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Oliy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fan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innovatsiyalar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vazirligi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Maktabgacha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maktab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ta’limi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vazirligi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hamda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boshqa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manfaatdor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tashkilotlar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ushbu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Qonunning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ijrosini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ijrochilarga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yetkazilishini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hamda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mohiyati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ahamiyati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aholi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o‘rtasida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tushuntirilishini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ta’minlasin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9DF919B-8554-4A3E-9A37-C9E063C6D73E}" type="parTrans" cxnId="{D74FBD21-4731-4889-8DEE-E89BC80F4AE7}">
      <dgm:prSet/>
      <dgm:spPr/>
      <dgm:t>
        <a:bodyPr/>
        <a:lstStyle/>
        <a:p>
          <a:endParaRPr lang="ru-RU"/>
        </a:p>
      </dgm:t>
    </dgm:pt>
    <dgm:pt modelId="{D7134069-1C24-4159-8617-EE177F73AF53}" type="sibTrans" cxnId="{D74FBD21-4731-4889-8DEE-E89BC80F4AE7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81D5773-562A-4EC3-A7AE-DE9A9FACCD3A}">
      <dgm:prSet custT="1"/>
      <dgm:spPr/>
      <dgm:t>
        <a:bodyPr/>
        <a:lstStyle/>
        <a:p>
          <a:pPr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20-modda.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Qonunchilikni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ushbu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Qonunga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muvofiqlashtirish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rtl="0"/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O‘zbekiston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Respublikasi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Vazirlar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Mahkamasi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hukumat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qarorlarini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ushbu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Qonunga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muvofiqlashtirsin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respublika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ijro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etuvchi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hokimiyat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organlarining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ushbu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Qonunga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zid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bo‘lgan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normativ-huquqiy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hujjatlarini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qayta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ko‘rib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chiqishlari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bekor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qilishlarini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ta’minlasin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526C285-3BCC-40F6-9915-757E6F13C223}" type="parTrans" cxnId="{2D2CBA67-72EB-40D8-84B6-C05A6B83E2D3}">
      <dgm:prSet/>
      <dgm:spPr/>
      <dgm:t>
        <a:bodyPr/>
        <a:lstStyle/>
        <a:p>
          <a:endParaRPr lang="ru-RU"/>
        </a:p>
      </dgm:t>
    </dgm:pt>
    <dgm:pt modelId="{EE4B3BF6-35E1-4A30-A27E-569984ACC687}" type="sibTrans" cxnId="{2D2CBA67-72EB-40D8-84B6-C05A6B83E2D3}">
      <dgm:prSet/>
      <dgm:spPr/>
      <dgm:t>
        <a:bodyPr/>
        <a:lstStyle/>
        <a:p>
          <a:endParaRPr lang="ru-RU"/>
        </a:p>
      </dgm:t>
    </dgm:pt>
    <dgm:pt modelId="{0A6E8042-E617-43DC-820B-0C7EAE456F64}" type="pres">
      <dgm:prSet presAssocID="{4373D674-1CEC-4320-A855-3C125B67BA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5824F6-B92E-4A5A-B62B-E222F266057E}" type="pres">
      <dgm:prSet presAssocID="{A5B1545B-C5EC-4C32-B239-56FF27D7767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E02B5-4624-404D-B2B5-CDF4E4745EDA}" type="pres">
      <dgm:prSet presAssocID="{D7134069-1C24-4159-8617-EE177F73AF53}" presName="sibTrans" presStyleLbl="sibTrans2D1" presStyleIdx="0" presStyleCnt="1" custAng="5400000"/>
      <dgm:spPr/>
      <dgm:t>
        <a:bodyPr/>
        <a:lstStyle/>
        <a:p>
          <a:endParaRPr lang="ru-RU"/>
        </a:p>
      </dgm:t>
    </dgm:pt>
    <dgm:pt modelId="{20B2B8D7-14B6-4D44-9829-12E1419C3ED5}" type="pres">
      <dgm:prSet presAssocID="{D7134069-1C24-4159-8617-EE177F73AF5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EF742B0-47C7-4EFF-BFAF-A9849FED9975}" type="pres">
      <dgm:prSet presAssocID="{A81D5773-562A-4EC3-A7AE-DE9A9FACCD3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FBD21-4731-4889-8DEE-E89BC80F4AE7}" srcId="{4373D674-1CEC-4320-A855-3C125B67BA4C}" destId="{A5B1545B-C5EC-4C32-B239-56FF27D7767E}" srcOrd="0" destOrd="0" parTransId="{79DF919B-8554-4A3E-9A37-C9E063C6D73E}" sibTransId="{D7134069-1C24-4159-8617-EE177F73AF53}"/>
    <dgm:cxn modelId="{2D2CBA67-72EB-40D8-84B6-C05A6B83E2D3}" srcId="{4373D674-1CEC-4320-A855-3C125B67BA4C}" destId="{A81D5773-562A-4EC3-A7AE-DE9A9FACCD3A}" srcOrd="1" destOrd="0" parTransId="{6526C285-3BCC-40F6-9915-757E6F13C223}" sibTransId="{EE4B3BF6-35E1-4A30-A27E-569984ACC687}"/>
    <dgm:cxn modelId="{88D1B717-5753-47D9-9ECB-451FFBE06D49}" type="presOf" srcId="{4373D674-1CEC-4320-A855-3C125B67BA4C}" destId="{0A6E8042-E617-43DC-820B-0C7EAE456F64}" srcOrd="0" destOrd="0" presId="urn:microsoft.com/office/officeart/2005/8/layout/process1"/>
    <dgm:cxn modelId="{56ADDA30-36E3-4B95-B21A-B1F6D126F60D}" type="presOf" srcId="{D7134069-1C24-4159-8617-EE177F73AF53}" destId="{20B2B8D7-14B6-4D44-9829-12E1419C3ED5}" srcOrd="1" destOrd="0" presId="urn:microsoft.com/office/officeart/2005/8/layout/process1"/>
    <dgm:cxn modelId="{DBD23C22-BB1F-4A5B-B42E-51BC2E396BD4}" type="presOf" srcId="{D7134069-1C24-4159-8617-EE177F73AF53}" destId="{B1EE02B5-4624-404D-B2B5-CDF4E4745EDA}" srcOrd="0" destOrd="0" presId="urn:microsoft.com/office/officeart/2005/8/layout/process1"/>
    <dgm:cxn modelId="{436D20A5-10FD-4C24-9524-5BD10F95272B}" type="presOf" srcId="{A5B1545B-C5EC-4C32-B239-56FF27D7767E}" destId="{445824F6-B92E-4A5A-B62B-E222F266057E}" srcOrd="0" destOrd="0" presId="urn:microsoft.com/office/officeart/2005/8/layout/process1"/>
    <dgm:cxn modelId="{A36F5CBE-41F0-43AC-AD06-F8BBAE7CD313}" type="presOf" srcId="{A81D5773-562A-4EC3-A7AE-DE9A9FACCD3A}" destId="{5EF742B0-47C7-4EFF-BFAF-A9849FED9975}" srcOrd="0" destOrd="0" presId="urn:microsoft.com/office/officeart/2005/8/layout/process1"/>
    <dgm:cxn modelId="{756B0D94-2C00-4699-B267-1865562A389A}" type="presParOf" srcId="{0A6E8042-E617-43DC-820B-0C7EAE456F64}" destId="{445824F6-B92E-4A5A-B62B-E222F266057E}" srcOrd="0" destOrd="0" presId="urn:microsoft.com/office/officeart/2005/8/layout/process1"/>
    <dgm:cxn modelId="{C8C64B7B-A9B0-46BD-8D48-522DE749342A}" type="presParOf" srcId="{0A6E8042-E617-43DC-820B-0C7EAE456F64}" destId="{B1EE02B5-4624-404D-B2B5-CDF4E4745EDA}" srcOrd="1" destOrd="0" presId="urn:microsoft.com/office/officeart/2005/8/layout/process1"/>
    <dgm:cxn modelId="{4E0E0B59-33F2-41C9-AC2C-1358E6FFD953}" type="presParOf" srcId="{B1EE02B5-4624-404D-B2B5-CDF4E4745EDA}" destId="{20B2B8D7-14B6-4D44-9829-12E1419C3ED5}" srcOrd="0" destOrd="0" presId="urn:microsoft.com/office/officeart/2005/8/layout/process1"/>
    <dgm:cxn modelId="{10791B66-F6FD-4733-839C-678CCF2516DA}" type="presParOf" srcId="{0A6E8042-E617-43DC-820B-0C7EAE456F64}" destId="{5EF742B0-47C7-4EFF-BFAF-A9849FED997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B6BE87C-A9DD-444B-92AF-5DFE701D3C7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69F6E6-69DA-40AA-AED1-3684BA5E177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z-Cyrl-UZ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QAROR QISMI:</a:t>
          </a:r>
          <a:r>
            <a:rPr lang="uz-Cyrl-UZ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8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uz-Cyrl-UZ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Loyiha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CA25C-F2A0-4136-96E0-53F43087862D}" type="parTrans" cxnId="{8CBDE0DE-5850-43B7-A7D0-C83725E77309}">
      <dgm:prSet/>
      <dgm:spPr/>
      <dgm:t>
        <a:bodyPr/>
        <a:lstStyle/>
        <a:p>
          <a:endParaRPr lang="ru-RU"/>
        </a:p>
      </dgm:t>
    </dgm:pt>
    <dgm:pt modelId="{578D6602-AF4B-4481-91CC-1A29346A981D}" type="sibTrans" cxnId="{8CBDE0DE-5850-43B7-A7D0-C83725E77309}">
      <dgm:prSet/>
      <dgm:spPr/>
      <dgm:t>
        <a:bodyPr/>
        <a:lstStyle/>
        <a:p>
          <a:endParaRPr lang="ru-RU"/>
        </a:p>
      </dgm:t>
    </dgm:pt>
    <dgm:pt modelId="{ECF84569-D264-480A-A10A-CE227560BC7C}" type="pres">
      <dgm:prSet presAssocID="{AB6BE87C-A9DD-444B-92AF-5DFE701D3C7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31D6181-24C4-4DD7-9201-B6C92FE0C02A}" type="pres">
      <dgm:prSet presAssocID="{AB6BE87C-A9DD-444B-92AF-5DFE701D3C7A}" presName="pyramid" presStyleLbl="node1" presStyleIdx="0" presStyleCnt="1" custLinFactNeighborX="20992" custLinFactNeighborY="954"/>
      <dgm:spPr/>
    </dgm:pt>
    <dgm:pt modelId="{960ECAD2-97DB-43C9-965C-52C54ECB2D09}" type="pres">
      <dgm:prSet presAssocID="{AB6BE87C-A9DD-444B-92AF-5DFE701D3C7A}" presName="theList" presStyleCnt="0"/>
      <dgm:spPr/>
    </dgm:pt>
    <dgm:pt modelId="{557DD341-974D-46C4-8615-118BC2A72123}" type="pres">
      <dgm:prSet presAssocID="{2669F6E6-69DA-40AA-AED1-3684BA5E1776}" presName="aNode" presStyleLbl="fgAcc1" presStyleIdx="0" presStyleCnt="1" custScaleX="1378940" custScaleY="128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E0483-562C-4D8D-82E5-C66677520209}" type="pres">
      <dgm:prSet presAssocID="{2669F6E6-69DA-40AA-AED1-3684BA5E1776}" presName="aSpace" presStyleCnt="0"/>
      <dgm:spPr/>
    </dgm:pt>
  </dgm:ptLst>
  <dgm:cxnLst>
    <dgm:cxn modelId="{9CCBAC58-46C7-44F0-A1A7-EE61BF4B9E6E}" type="presOf" srcId="{AB6BE87C-A9DD-444B-92AF-5DFE701D3C7A}" destId="{ECF84569-D264-480A-A10A-CE227560BC7C}" srcOrd="0" destOrd="0" presId="urn:microsoft.com/office/officeart/2005/8/layout/pyramid2"/>
    <dgm:cxn modelId="{8CBDE0DE-5850-43B7-A7D0-C83725E77309}" srcId="{AB6BE87C-A9DD-444B-92AF-5DFE701D3C7A}" destId="{2669F6E6-69DA-40AA-AED1-3684BA5E1776}" srcOrd="0" destOrd="0" parTransId="{64BCA25C-F2A0-4136-96E0-53F43087862D}" sibTransId="{578D6602-AF4B-4481-91CC-1A29346A981D}"/>
    <dgm:cxn modelId="{0C4FBCC4-B085-406D-BD4B-9ADA5D7EFF6B}" type="presOf" srcId="{2669F6E6-69DA-40AA-AED1-3684BA5E1776}" destId="{557DD341-974D-46C4-8615-118BC2A72123}" srcOrd="0" destOrd="0" presId="urn:microsoft.com/office/officeart/2005/8/layout/pyramid2"/>
    <dgm:cxn modelId="{6A117E86-9178-4AF1-A845-AABF92CE46B0}" type="presParOf" srcId="{ECF84569-D264-480A-A10A-CE227560BC7C}" destId="{231D6181-24C4-4DD7-9201-B6C92FE0C02A}" srcOrd="0" destOrd="0" presId="urn:microsoft.com/office/officeart/2005/8/layout/pyramid2"/>
    <dgm:cxn modelId="{4A49FA41-E6ED-4461-B5A2-2418F831F663}" type="presParOf" srcId="{ECF84569-D264-480A-A10A-CE227560BC7C}" destId="{960ECAD2-97DB-43C9-965C-52C54ECB2D09}" srcOrd="1" destOrd="0" presId="urn:microsoft.com/office/officeart/2005/8/layout/pyramid2"/>
    <dgm:cxn modelId="{69095F4E-05A9-4737-AD13-ACC0D5BFC8D2}" type="presParOf" srcId="{960ECAD2-97DB-43C9-965C-52C54ECB2D09}" destId="{557DD341-974D-46C4-8615-118BC2A72123}" srcOrd="0" destOrd="0" presId="urn:microsoft.com/office/officeart/2005/8/layout/pyramid2"/>
    <dgm:cxn modelId="{8536E7D7-6369-46B5-A325-A459821F8F0E}" type="presParOf" srcId="{960ECAD2-97DB-43C9-965C-52C54ECB2D09}" destId="{DFBE0483-562C-4D8D-82E5-C66677520209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3FF7B8-0126-46BE-AEF9-436011EBE1C9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B11B50E-1B3C-4E30-9ADA-FD112E330695}">
      <dgm:prSet custT="1"/>
      <dgm:spPr/>
      <dgm:t>
        <a:bodyPr/>
        <a:lstStyle/>
        <a:p>
          <a:pPr rtl="0"/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7-bob.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Ta’lim-tarbiya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jarayoni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ishtirokchilarini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ijtimoiy</a:t>
          </a:r>
          <a:r>
            <a: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himoya</a:t>
          </a:r>
          <a:r>
            <a: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qilish</a:t>
          </a:r>
          <a:endParaRPr lang="ru-RU" sz="28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8E6289-7FF4-4BC1-B37B-E6557D943D7A}" type="parTrans" cxnId="{11F6C053-FBEF-462B-8D22-9D3F18E24360}">
      <dgm:prSet/>
      <dgm:spPr/>
      <dgm:t>
        <a:bodyPr/>
        <a:lstStyle/>
        <a:p>
          <a:endParaRPr lang="ru-RU"/>
        </a:p>
      </dgm:t>
    </dgm:pt>
    <dgm:pt modelId="{E9C7090D-FA83-4B3C-8A4D-40ACA8A2DBEF}" type="sibTrans" cxnId="{11F6C053-FBEF-462B-8D22-9D3F18E24360}">
      <dgm:prSet/>
      <dgm:spPr/>
      <dgm:t>
        <a:bodyPr/>
        <a:lstStyle/>
        <a:p>
          <a:endParaRPr lang="ru-RU"/>
        </a:p>
      </dgm:t>
    </dgm:pt>
    <dgm:pt modelId="{AC5FC40F-22BB-4E06-9D97-7FA2DC7C2D67}" type="pres">
      <dgm:prSet presAssocID="{A73FF7B8-0126-46BE-AEF9-436011EBE1C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04FC62-9ED2-4E58-B221-374D447743D8}" type="pres">
      <dgm:prSet presAssocID="{A73FF7B8-0126-46BE-AEF9-436011EBE1C9}" presName="arrow" presStyleLbl="bgShp" presStyleIdx="0" presStyleCnt="1"/>
      <dgm:spPr/>
    </dgm:pt>
    <dgm:pt modelId="{4D5EFF34-2412-4E72-A46E-61979543255A}" type="pres">
      <dgm:prSet presAssocID="{A73FF7B8-0126-46BE-AEF9-436011EBE1C9}" presName="linearProcess" presStyleCnt="0"/>
      <dgm:spPr/>
    </dgm:pt>
    <dgm:pt modelId="{99622C09-107A-4A88-AC7E-87003C4497DD}" type="pres">
      <dgm:prSet presAssocID="{1B11B50E-1B3C-4E30-9ADA-FD112E330695}" presName="textNode" presStyleLbl="node1" presStyleIdx="0" presStyleCnt="1" custScaleX="131222" custScaleY="172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5FB679-D2FD-40B1-BA67-6E29C568E0AF}" type="presOf" srcId="{A73FF7B8-0126-46BE-AEF9-436011EBE1C9}" destId="{AC5FC40F-22BB-4E06-9D97-7FA2DC7C2D67}" srcOrd="0" destOrd="0" presId="urn:microsoft.com/office/officeart/2005/8/layout/hProcess9"/>
    <dgm:cxn modelId="{11F6C053-FBEF-462B-8D22-9D3F18E24360}" srcId="{A73FF7B8-0126-46BE-AEF9-436011EBE1C9}" destId="{1B11B50E-1B3C-4E30-9ADA-FD112E330695}" srcOrd="0" destOrd="0" parTransId="{A28E6289-7FF4-4BC1-B37B-E6557D943D7A}" sibTransId="{E9C7090D-FA83-4B3C-8A4D-40ACA8A2DBEF}"/>
    <dgm:cxn modelId="{2A63AAF5-C5C8-463D-8EE6-E02754D5BE4F}" type="presOf" srcId="{1B11B50E-1B3C-4E30-9ADA-FD112E330695}" destId="{99622C09-107A-4A88-AC7E-87003C4497DD}" srcOrd="0" destOrd="0" presId="urn:microsoft.com/office/officeart/2005/8/layout/hProcess9"/>
    <dgm:cxn modelId="{D4F1CCB2-58FB-475B-9EAB-71E8C9FE89E2}" type="presParOf" srcId="{AC5FC40F-22BB-4E06-9D97-7FA2DC7C2D67}" destId="{3D04FC62-9ED2-4E58-B221-374D447743D8}" srcOrd="0" destOrd="0" presId="urn:microsoft.com/office/officeart/2005/8/layout/hProcess9"/>
    <dgm:cxn modelId="{099554DA-4A7E-41EF-89AB-917FD40E6560}" type="presParOf" srcId="{AC5FC40F-22BB-4E06-9D97-7FA2DC7C2D67}" destId="{4D5EFF34-2412-4E72-A46E-61979543255A}" srcOrd="1" destOrd="0" presId="urn:microsoft.com/office/officeart/2005/8/layout/hProcess9"/>
    <dgm:cxn modelId="{147EC03F-0216-4A76-9C9C-34455259BED3}" type="presParOf" srcId="{4D5EFF34-2412-4E72-A46E-61979543255A}" destId="{99622C09-107A-4A88-AC7E-87003C4497D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80C3B8-3905-405B-A6E2-B3628CB7A20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72CC43-8BCF-41BD-8FC4-C4EC4C7B8FE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en-US" sz="4000" b="1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4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b="1" dirty="0" err="1" smtClean="0">
              <a:latin typeface="Times New Roman" pitchFamily="18" charset="0"/>
              <a:cs typeface="Times New Roman" pitchFamily="18" charset="0"/>
            </a:rPr>
            <a:t>maqomi</a:t>
          </a:r>
          <a:r>
            <a:rPr lang="en-US" sz="4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b="1" dirty="0" err="1" smtClean="0">
              <a:latin typeface="Times New Roman" pitchFamily="18" charset="0"/>
              <a:cs typeface="Times New Roman" pitchFamily="18" charset="0"/>
            </a:rPr>
            <a:t>to‘g‘risida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”gi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 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O‘zbekiston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Respublikasi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Qonuni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21D2878E-1F9F-47E6-9F15-CE3264A4EC06}" type="parTrans" cxnId="{A32F33F0-7F6B-4FF3-AE5A-B8A196C51118}">
      <dgm:prSet/>
      <dgm:spPr/>
      <dgm:t>
        <a:bodyPr/>
        <a:lstStyle/>
        <a:p>
          <a:endParaRPr lang="ru-RU"/>
        </a:p>
      </dgm:t>
    </dgm:pt>
    <dgm:pt modelId="{A289BCCA-C9CC-4CEA-B2B2-3E536D688776}" type="sibTrans" cxnId="{A32F33F0-7F6B-4FF3-AE5A-B8A196C51118}">
      <dgm:prSet/>
      <dgm:spPr/>
      <dgm:t>
        <a:bodyPr/>
        <a:lstStyle/>
        <a:p>
          <a:endParaRPr lang="ru-RU"/>
        </a:p>
      </dgm:t>
    </dgm:pt>
    <dgm:pt modelId="{C39E2E87-9A64-4A4D-944E-7F88F7BDE660}" type="pres">
      <dgm:prSet presAssocID="{EC80C3B8-3905-405B-A6E2-B3628CB7A20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B5722B3-2C3B-4B09-8665-1476FA51FFE3}" type="pres">
      <dgm:prSet presAssocID="{EC80C3B8-3905-405B-A6E2-B3628CB7A204}" presName="pyramid" presStyleLbl="node1" presStyleIdx="0" presStyleCnt="1" custLinFactX="-93039" custLinFactNeighborX="-100000"/>
      <dgm:spPr/>
    </dgm:pt>
    <dgm:pt modelId="{BA94B618-BE3B-4A91-B6D9-36C3109E95C6}" type="pres">
      <dgm:prSet presAssocID="{EC80C3B8-3905-405B-A6E2-B3628CB7A204}" presName="theList" presStyleCnt="0"/>
      <dgm:spPr/>
    </dgm:pt>
    <dgm:pt modelId="{AF210813-8D05-4A9D-83B4-AB987FE6F273}" type="pres">
      <dgm:prSet presAssocID="{4472CC43-8BCF-41BD-8FC4-C4EC4C7B8FE2}" presName="aNode" presStyleLbl="fgAcc1" presStyleIdx="0" presStyleCnt="1" custScaleX="838401" custLinFactNeighborX="-2528" custLinFactNeighborY="-27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2A49B-2CE7-4A72-8008-A15F043BAFFD}" type="pres">
      <dgm:prSet presAssocID="{4472CC43-8BCF-41BD-8FC4-C4EC4C7B8FE2}" presName="aSpace" presStyleCnt="0"/>
      <dgm:spPr/>
    </dgm:pt>
  </dgm:ptLst>
  <dgm:cxnLst>
    <dgm:cxn modelId="{A32F33F0-7F6B-4FF3-AE5A-B8A196C51118}" srcId="{EC80C3B8-3905-405B-A6E2-B3628CB7A204}" destId="{4472CC43-8BCF-41BD-8FC4-C4EC4C7B8FE2}" srcOrd="0" destOrd="0" parTransId="{21D2878E-1F9F-47E6-9F15-CE3264A4EC06}" sibTransId="{A289BCCA-C9CC-4CEA-B2B2-3E536D688776}"/>
    <dgm:cxn modelId="{4683EBC9-975D-474B-8DBF-488E52B4DA1D}" type="presOf" srcId="{4472CC43-8BCF-41BD-8FC4-C4EC4C7B8FE2}" destId="{AF210813-8D05-4A9D-83B4-AB987FE6F273}" srcOrd="0" destOrd="0" presId="urn:microsoft.com/office/officeart/2005/8/layout/pyramid2"/>
    <dgm:cxn modelId="{8E56554D-4A75-49B0-9CE1-8549AE6ED447}" type="presOf" srcId="{EC80C3B8-3905-405B-A6E2-B3628CB7A204}" destId="{C39E2E87-9A64-4A4D-944E-7F88F7BDE660}" srcOrd="0" destOrd="0" presId="urn:microsoft.com/office/officeart/2005/8/layout/pyramid2"/>
    <dgm:cxn modelId="{FCE945A0-1DF4-421F-B6ED-B95587AC4C55}" type="presParOf" srcId="{C39E2E87-9A64-4A4D-944E-7F88F7BDE660}" destId="{2B5722B3-2C3B-4B09-8665-1476FA51FFE3}" srcOrd="0" destOrd="0" presId="urn:microsoft.com/office/officeart/2005/8/layout/pyramid2"/>
    <dgm:cxn modelId="{F59E2F1D-5B02-44D2-87EF-694E560A3DD5}" type="presParOf" srcId="{C39E2E87-9A64-4A4D-944E-7F88F7BDE660}" destId="{BA94B618-BE3B-4A91-B6D9-36C3109E95C6}" srcOrd="1" destOrd="0" presId="urn:microsoft.com/office/officeart/2005/8/layout/pyramid2"/>
    <dgm:cxn modelId="{88ED467E-3639-4B00-803F-08D3036F9AB4}" type="presParOf" srcId="{BA94B618-BE3B-4A91-B6D9-36C3109E95C6}" destId="{AF210813-8D05-4A9D-83B4-AB987FE6F273}" srcOrd="0" destOrd="0" presId="urn:microsoft.com/office/officeart/2005/8/layout/pyramid2"/>
    <dgm:cxn modelId="{EE50253E-FB3C-461F-B709-4662530BF0EE}" type="presParOf" srcId="{BA94B618-BE3B-4A91-B6D9-36C3109E95C6}" destId="{1042A49B-2CE7-4A72-8008-A15F043BAFF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721A9B-F97A-4FD5-BD72-3FC2331A6682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163ADE4-64BD-4980-9CA0-80837DB21795}">
      <dgm:prSet custT="1"/>
      <dgm:spPr/>
      <dgm:t>
        <a:bodyPr/>
        <a:lstStyle/>
        <a:p>
          <a:pPr rtl="0"/>
          <a:r>
            <a:rPr lang="en-US" sz="4000" b="1" dirty="0" err="1" smtClean="0">
              <a:latin typeface="Times New Roman" pitchFamily="18" charset="0"/>
              <a:cs typeface="Times New Roman" pitchFamily="18" charset="0"/>
            </a:rPr>
            <a:t>Tuzulishi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DEBEEE96-5927-4134-92A6-B73964D0E4C2}" type="parTrans" cxnId="{EC433E3A-4130-4A81-A773-8153921B14C7}">
      <dgm:prSet/>
      <dgm:spPr/>
      <dgm:t>
        <a:bodyPr/>
        <a:lstStyle/>
        <a:p>
          <a:endParaRPr lang="ru-RU"/>
        </a:p>
      </dgm:t>
    </dgm:pt>
    <dgm:pt modelId="{0B24E382-E2EE-43D2-BFE8-7FE21052E96B}" type="sibTrans" cxnId="{EC433E3A-4130-4A81-A773-8153921B14C7}">
      <dgm:prSet/>
      <dgm:spPr/>
      <dgm:t>
        <a:bodyPr/>
        <a:lstStyle/>
        <a:p>
          <a:endParaRPr lang="ru-RU"/>
        </a:p>
      </dgm:t>
    </dgm:pt>
    <dgm:pt modelId="{77C88D2E-359E-4418-9A11-69BAA9618382}" type="pres">
      <dgm:prSet presAssocID="{B0721A9B-F97A-4FD5-BD72-3FC2331A668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33EC0C-D004-4A4C-B27A-2D8657AAC4EE}" type="pres">
      <dgm:prSet presAssocID="{B0721A9B-F97A-4FD5-BD72-3FC2331A6682}" presName="arrow" presStyleLbl="bgShp" presStyleIdx="0" presStyleCn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FB59AAD3-D11C-4DDE-B440-4898FE766790}" type="pres">
      <dgm:prSet presAssocID="{B0721A9B-F97A-4FD5-BD72-3FC2331A6682}" presName="linearProcess" presStyleCnt="0"/>
      <dgm:spPr/>
    </dgm:pt>
    <dgm:pt modelId="{EB04F510-A8FA-4AA8-9CFD-9889556F3B78}" type="pres">
      <dgm:prSet presAssocID="{6163ADE4-64BD-4980-9CA0-80837DB21795}" presName="textNode" presStyleLbl="node1" presStyleIdx="0" presStyleCnt="1" custScaleX="164620" custScaleY="132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BEA1BC-4F1C-4D6B-B685-27BCB7BC543A}" type="presOf" srcId="{B0721A9B-F97A-4FD5-BD72-3FC2331A6682}" destId="{77C88D2E-359E-4418-9A11-69BAA9618382}" srcOrd="0" destOrd="0" presId="urn:microsoft.com/office/officeart/2005/8/layout/hProcess9"/>
    <dgm:cxn modelId="{EC433E3A-4130-4A81-A773-8153921B14C7}" srcId="{B0721A9B-F97A-4FD5-BD72-3FC2331A6682}" destId="{6163ADE4-64BD-4980-9CA0-80837DB21795}" srcOrd="0" destOrd="0" parTransId="{DEBEEE96-5927-4134-92A6-B73964D0E4C2}" sibTransId="{0B24E382-E2EE-43D2-BFE8-7FE21052E96B}"/>
    <dgm:cxn modelId="{CD08867A-173B-4652-AFF6-7DAD2713E9CB}" type="presOf" srcId="{6163ADE4-64BD-4980-9CA0-80837DB21795}" destId="{EB04F510-A8FA-4AA8-9CFD-9889556F3B78}" srcOrd="0" destOrd="0" presId="urn:microsoft.com/office/officeart/2005/8/layout/hProcess9"/>
    <dgm:cxn modelId="{57020C40-9E3A-469A-A178-90DF87DE9BC8}" type="presParOf" srcId="{77C88D2E-359E-4418-9A11-69BAA9618382}" destId="{2333EC0C-D004-4A4C-B27A-2D8657AAC4EE}" srcOrd="0" destOrd="0" presId="urn:microsoft.com/office/officeart/2005/8/layout/hProcess9"/>
    <dgm:cxn modelId="{87979EF0-D3BE-4A3D-A94A-3C83A5636BFF}" type="presParOf" srcId="{77C88D2E-359E-4418-9A11-69BAA9618382}" destId="{FB59AAD3-D11C-4DDE-B440-4898FE766790}" srcOrd="1" destOrd="0" presId="urn:microsoft.com/office/officeart/2005/8/layout/hProcess9"/>
    <dgm:cxn modelId="{E28A260E-0966-4203-A046-F03C2DF7ED70}" type="presParOf" srcId="{FB59AAD3-D11C-4DDE-B440-4898FE766790}" destId="{EB04F510-A8FA-4AA8-9CFD-9889556F3B7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A59CD3-A4BC-410B-BD80-41C2B68F49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58624B86-AB99-4E36-A6D0-55CAA19B9562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Qonun alohida boblarga ajratilmagan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A8C7D6A-EAD9-43E3-87B5-C8BBA5C4B68D}" type="parTrans" cxnId="{EA805B88-FA98-4B2C-8AE8-1836C77ABC74}">
      <dgm:prSet/>
      <dgm:spPr/>
      <dgm:t>
        <a:bodyPr/>
        <a:lstStyle/>
        <a:p>
          <a:endParaRPr lang="ru-RU"/>
        </a:p>
      </dgm:t>
    </dgm:pt>
    <dgm:pt modelId="{DE085822-AD30-4117-9601-441E7C324E96}" type="sibTrans" cxnId="{EA805B88-FA98-4B2C-8AE8-1836C77ABC7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18A83EF-8F7D-4F33-B47F-623EB7262885}">
      <dgm:prSet/>
      <dgm:spPr/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21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moddadan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iborat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74971A7-D14A-4ECC-B8CE-F27ADCC1BC2E}" type="parTrans" cxnId="{0AAEEE2D-63BA-41F6-944C-3CACF982A3A6}">
      <dgm:prSet/>
      <dgm:spPr/>
      <dgm:t>
        <a:bodyPr/>
        <a:lstStyle/>
        <a:p>
          <a:endParaRPr lang="ru-RU"/>
        </a:p>
      </dgm:t>
    </dgm:pt>
    <dgm:pt modelId="{87F6E3A4-8DCC-4B91-8C0C-3355CAAD1FB5}" type="sibTrans" cxnId="{0AAEEE2D-63BA-41F6-944C-3CACF982A3A6}">
      <dgm:prSet/>
      <dgm:spPr/>
      <dgm:t>
        <a:bodyPr/>
        <a:lstStyle/>
        <a:p>
          <a:endParaRPr lang="ru-RU"/>
        </a:p>
      </dgm:t>
    </dgm:pt>
    <dgm:pt modelId="{98E9AB95-9DEF-47A0-AE7E-0E9E8907ABD7}" type="pres">
      <dgm:prSet presAssocID="{1BA59CD3-A4BC-410B-BD80-41C2B68F49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3233A69-35C3-483E-993B-3113C87659CF}" type="pres">
      <dgm:prSet presAssocID="{1BA59CD3-A4BC-410B-BD80-41C2B68F4940}" presName="Name1" presStyleCnt="0"/>
      <dgm:spPr/>
    </dgm:pt>
    <dgm:pt modelId="{F0DF7420-C6AD-4CDF-B570-97256953808D}" type="pres">
      <dgm:prSet presAssocID="{1BA59CD3-A4BC-410B-BD80-41C2B68F4940}" presName="cycle" presStyleCnt="0"/>
      <dgm:spPr/>
    </dgm:pt>
    <dgm:pt modelId="{06878E53-9AE9-4C8B-A5A4-097888AEF5B3}" type="pres">
      <dgm:prSet presAssocID="{1BA59CD3-A4BC-410B-BD80-41C2B68F4940}" presName="srcNode" presStyleLbl="node1" presStyleIdx="0" presStyleCnt="2"/>
      <dgm:spPr/>
    </dgm:pt>
    <dgm:pt modelId="{C4394D00-282D-4D50-ABB1-A68DFB8F005C}" type="pres">
      <dgm:prSet presAssocID="{1BA59CD3-A4BC-410B-BD80-41C2B68F4940}" presName="conn" presStyleLbl="parChTrans1D2" presStyleIdx="0" presStyleCnt="1"/>
      <dgm:spPr/>
      <dgm:t>
        <a:bodyPr/>
        <a:lstStyle/>
        <a:p>
          <a:endParaRPr lang="ru-RU"/>
        </a:p>
      </dgm:t>
    </dgm:pt>
    <dgm:pt modelId="{181C0B1E-85DB-4DB5-88B9-94BBA683C233}" type="pres">
      <dgm:prSet presAssocID="{1BA59CD3-A4BC-410B-BD80-41C2B68F4940}" presName="extraNode" presStyleLbl="node1" presStyleIdx="0" presStyleCnt="2"/>
      <dgm:spPr/>
    </dgm:pt>
    <dgm:pt modelId="{5508B31E-7045-4F2B-8390-DF687613A0D7}" type="pres">
      <dgm:prSet presAssocID="{1BA59CD3-A4BC-410B-BD80-41C2B68F4940}" presName="dstNode" presStyleLbl="node1" presStyleIdx="0" presStyleCnt="2"/>
      <dgm:spPr/>
    </dgm:pt>
    <dgm:pt modelId="{A8576DDC-46F8-48E5-B129-58D0C9192574}" type="pres">
      <dgm:prSet presAssocID="{58624B86-AB99-4E36-A6D0-55CAA19B956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479B8-CE17-4EAB-B513-7784CF0D2160}" type="pres">
      <dgm:prSet presAssocID="{58624B86-AB99-4E36-A6D0-55CAA19B9562}" presName="accent_1" presStyleCnt="0"/>
      <dgm:spPr/>
    </dgm:pt>
    <dgm:pt modelId="{B04CAD28-8AA2-4B23-82E0-32286E35D084}" type="pres">
      <dgm:prSet presAssocID="{58624B86-AB99-4E36-A6D0-55CAA19B9562}" presName="accentRepeatNode" presStyleLbl="solidFgAcc1" presStyleIdx="0" presStyleCnt="2"/>
      <dgm:spPr/>
    </dgm:pt>
    <dgm:pt modelId="{BD7ABFFD-3E66-43DA-A7E2-49D06BAF88DD}" type="pres">
      <dgm:prSet presAssocID="{E18A83EF-8F7D-4F33-B47F-623EB7262885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19E66-E890-4B9A-B8C7-9D611D0E98B3}" type="pres">
      <dgm:prSet presAssocID="{E18A83EF-8F7D-4F33-B47F-623EB7262885}" presName="accent_2" presStyleCnt="0"/>
      <dgm:spPr/>
    </dgm:pt>
    <dgm:pt modelId="{6EE7EF71-C183-4D54-8F2C-543BEA8F39D0}" type="pres">
      <dgm:prSet presAssocID="{E18A83EF-8F7D-4F33-B47F-623EB7262885}" presName="accentRepeatNode" presStyleLbl="solidFgAcc1" presStyleIdx="1" presStyleCnt="2"/>
      <dgm:spPr/>
    </dgm:pt>
  </dgm:ptLst>
  <dgm:cxnLst>
    <dgm:cxn modelId="{0AAEEE2D-63BA-41F6-944C-3CACF982A3A6}" srcId="{1BA59CD3-A4BC-410B-BD80-41C2B68F4940}" destId="{E18A83EF-8F7D-4F33-B47F-623EB7262885}" srcOrd="1" destOrd="0" parTransId="{974971A7-D14A-4ECC-B8CE-F27ADCC1BC2E}" sibTransId="{87F6E3A4-8DCC-4B91-8C0C-3355CAAD1FB5}"/>
    <dgm:cxn modelId="{08BAFB00-2625-46BE-A3C7-4AAA45F88AED}" type="presOf" srcId="{1BA59CD3-A4BC-410B-BD80-41C2B68F4940}" destId="{98E9AB95-9DEF-47A0-AE7E-0E9E8907ABD7}" srcOrd="0" destOrd="0" presId="urn:microsoft.com/office/officeart/2008/layout/VerticalCurvedList"/>
    <dgm:cxn modelId="{EA805B88-FA98-4B2C-8AE8-1836C77ABC74}" srcId="{1BA59CD3-A4BC-410B-BD80-41C2B68F4940}" destId="{58624B86-AB99-4E36-A6D0-55CAA19B9562}" srcOrd="0" destOrd="0" parTransId="{AA8C7D6A-EAD9-43E3-87B5-C8BBA5C4B68D}" sibTransId="{DE085822-AD30-4117-9601-441E7C324E96}"/>
    <dgm:cxn modelId="{B37F097F-BDA6-49C4-BF1D-32A7BF8A3C95}" type="presOf" srcId="{58624B86-AB99-4E36-A6D0-55CAA19B9562}" destId="{A8576DDC-46F8-48E5-B129-58D0C9192574}" srcOrd="0" destOrd="0" presId="urn:microsoft.com/office/officeart/2008/layout/VerticalCurvedList"/>
    <dgm:cxn modelId="{5CD6ECBE-08EC-4BAA-BC40-97383FBF1088}" type="presOf" srcId="{E18A83EF-8F7D-4F33-B47F-623EB7262885}" destId="{BD7ABFFD-3E66-43DA-A7E2-49D06BAF88DD}" srcOrd="0" destOrd="0" presId="urn:microsoft.com/office/officeart/2008/layout/VerticalCurvedList"/>
    <dgm:cxn modelId="{C43E9D44-E776-4E29-8CDF-341B5F1037B8}" type="presOf" srcId="{DE085822-AD30-4117-9601-441E7C324E96}" destId="{C4394D00-282D-4D50-ABB1-A68DFB8F005C}" srcOrd="0" destOrd="0" presId="urn:microsoft.com/office/officeart/2008/layout/VerticalCurvedList"/>
    <dgm:cxn modelId="{6EBFFC57-C33F-45E9-9B96-1157B27C0104}" type="presParOf" srcId="{98E9AB95-9DEF-47A0-AE7E-0E9E8907ABD7}" destId="{03233A69-35C3-483E-993B-3113C87659CF}" srcOrd="0" destOrd="0" presId="urn:microsoft.com/office/officeart/2008/layout/VerticalCurvedList"/>
    <dgm:cxn modelId="{C1AADDC3-46C4-436F-AD9D-F6668F1C9A1B}" type="presParOf" srcId="{03233A69-35C3-483E-993B-3113C87659CF}" destId="{F0DF7420-C6AD-4CDF-B570-97256953808D}" srcOrd="0" destOrd="0" presId="urn:microsoft.com/office/officeart/2008/layout/VerticalCurvedList"/>
    <dgm:cxn modelId="{F93858B5-1454-4DFB-935F-11E19B2E9561}" type="presParOf" srcId="{F0DF7420-C6AD-4CDF-B570-97256953808D}" destId="{06878E53-9AE9-4C8B-A5A4-097888AEF5B3}" srcOrd="0" destOrd="0" presId="urn:microsoft.com/office/officeart/2008/layout/VerticalCurvedList"/>
    <dgm:cxn modelId="{F27FFB08-6275-4C00-9FBA-AEF1BA1068D1}" type="presParOf" srcId="{F0DF7420-C6AD-4CDF-B570-97256953808D}" destId="{C4394D00-282D-4D50-ABB1-A68DFB8F005C}" srcOrd="1" destOrd="0" presId="urn:microsoft.com/office/officeart/2008/layout/VerticalCurvedList"/>
    <dgm:cxn modelId="{AC71F52C-7A69-458B-9CD1-F5D7126990EB}" type="presParOf" srcId="{F0DF7420-C6AD-4CDF-B570-97256953808D}" destId="{181C0B1E-85DB-4DB5-88B9-94BBA683C233}" srcOrd="2" destOrd="0" presId="urn:microsoft.com/office/officeart/2008/layout/VerticalCurvedList"/>
    <dgm:cxn modelId="{BB83D4A2-6459-4BA0-945F-A89BC1006A11}" type="presParOf" srcId="{F0DF7420-C6AD-4CDF-B570-97256953808D}" destId="{5508B31E-7045-4F2B-8390-DF687613A0D7}" srcOrd="3" destOrd="0" presId="urn:microsoft.com/office/officeart/2008/layout/VerticalCurvedList"/>
    <dgm:cxn modelId="{FA00B17F-98DE-49D6-9664-CE83C230F152}" type="presParOf" srcId="{03233A69-35C3-483E-993B-3113C87659CF}" destId="{A8576DDC-46F8-48E5-B129-58D0C9192574}" srcOrd="1" destOrd="0" presId="urn:microsoft.com/office/officeart/2008/layout/VerticalCurvedList"/>
    <dgm:cxn modelId="{6A72276A-BD5A-4EF8-9D4C-BB382FDEC36D}" type="presParOf" srcId="{03233A69-35C3-483E-993B-3113C87659CF}" destId="{981479B8-CE17-4EAB-B513-7784CF0D2160}" srcOrd="2" destOrd="0" presId="urn:microsoft.com/office/officeart/2008/layout/VerticalCurvedList"/>
    <dgm:cxn modelId="{2C37C1F2-A169-41AE-A53E-2B77D3328BB3}" type="presParOf" srcId="{981479B8-CE17-4EAB-B513-7784CF0D2160}" destId="{B04CAD28-8AA2-4B23-82E0-32286E35D084}" srcOrd="0" destOrd="0" presId="urn:microsoft.com/office/officeart/2008/layout/VerticalCurvedList"/>
    <dgm:cxn modelId="{4E811E70-D5AC-4B70-A65E-72C918F8A424}" type="presParOf" srcId="{03233A69-35C3-483E-993B-3113C87659CF}" destId="{BD7ABFFD-3E66-43DA-A7E2-49D06BAF88DD}" srcOrd="3" destOrd="0" presId="urn:microsoft.com/office/officeart/2008/layout/VerticalCurvedList"/>
    <dgm:cxn modelId="{5B3452DF-8BD0-4BD7-A2AD-A4D60D73D496}" type="presParOf" srcId="{03233A69-35C3-483E-993B-3113C87659CF}" destId="{B9819E66-E890-4B9A-B8C7-9D611D0E98B3}" srcOrd="4" destOrd="0" presId="urn:microsoft.com/office/officeart/2008/layout/VerticalCurvedList"/>
    <dgm:cxn modelId="{9573D4B7-DFCC-4EBB-B07A-F7CB83B3E212}" type="presParOf" srcId="{B9819E66-E890-4B9A-B8C7-9D611D0E98B3}" destId="{6EE7EF71-C183-4D54-8F2C-543BEA8F39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E6177A-75DC-4947-A790-7699653FB66B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BE27FBC-2BB4-4DA5-961A-BBDE753D3DF2}">
      <dgm:prSet custT="1"/>
      <dgm:spPr/>
      <dgm:t>
        <a:bodyPr/>
        <a:lstStyle/>
        <a:p>
          <a:pPr rtl="0"/>
          <a:r>
            <a:rPr lang="en-US" sz="2400" smtClean="0">
              <a:latin typeface="Times New Roman" pitchFamily="18" charset="0"/>
              <a:cs typeface="Times New Roman" pitchFamily="18" charset="0"/>
            </a:rPr>
            <a:t>Qonunchilik palatasi tomonidan 2023-yil 1-avgustda qabul qilingan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037FA5B-F446-4E29-97E6-4F83A5A5FFAF}" type="parTrans" cxnId="{0CFF3F20-02DA-4263-9BEC-FF52CB27584C}">
      <dgm:prSet/>
      <dgm:spPr/>
      <dgm:t>
        <a:bodyPr/>
        <a:lstStyle/>
        <a:p>
          <a:endParaRPr lang="ru-RU"/>
        </a:p>
      </dgm:t>
    </dgm:pt>
    <dgm:pt modelId="{6A5BF4A2-1EEF-43EF-933C-F3C9EEE254A3}" type="sibTrans" cxnId="{0CFF3F20-02DA-4263-9BEC-FF52CB27584C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E07BC67-DAD2-476D-82F9-E713FE009D85}">
      <dgm:prSet custT="1"/>
      <dgm:spPr/>
      <dgm:t>
        <a:bodyPr/>
        <a:lstStyle/>
        <a:p>
          <a:pPr rtl="0"/>
          <a:r>
            <a:rPr lang="en-US" sz="2400" smtClean="0">
              <a:latin typeface="Times New Roman" pitchFamily="18" charset="0"/>
              <a:cs typeface="Times New Roman" pitchFamily="18" charset="0"/>
            </a:rPr>
            <a:t>Senat tomonidan 2023-yil 29-sentabrda ma’qullangan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A061B7B-BA5A-4071-8126-9FDFBDC269B1}" type="parTrans" cxnId="{1DACCE28-5408-4561-98FF-BDF67C04C1D7}">
      <dgm:prSet/>
      <dgm:spPr/>
      <dgm:t>
        <a:bodyPr/>
        <a:lstStyle/>
        <a:p>
          <a:endParaRPr lang="ru-RU"/>
        </a:p>
      </dgm:t>
    </dgm:pt>
    <dgm:pt modelId="{60B193DC-2C3F-4F78-A051-CB32DE3540E6}" type="sibTrans" cxnId="{1DACCE28-5408-4561-98FF-BDF67C04C1D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177C658-8AA7-4A27-B7E5-D1BCB7646786}">
      <dgm:prSet custT="1"/>
      <dgm:spPr/>
      <dgm:t>
        <a:bodyPr/>
        <a:lstStyle/>
        <a:p>
          <a:pPr rtl="0"/>
          <a:r>
            <a:rPr lang="en-US" sz="2400" smtClean="0">
              <a:latin typeface="Times New Roman" pitchFamily="18" charset="0"/>
              <a:cs typeface="Times New Roman" pitchFamily="18" charset="0"/>
            </a:rPr>
            <a:t>2024-yil 1-fevralda Prezident tomonidan imzolangan va e’lon qilingan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A6069A8-91C7-4D7C-91E9-DE4585F053D5}" type="parTrans" cxnId="{18674696-15CD-4025-A51E-38B75CBF2F5A}">
      <dgm:prSet/>
      <dgm:spPr/>
      <dgm:t>
        <a:bodyPr/>
        <a:lstStyle/>
        <a:p>
          <a:endParaRPr lang="ru-RU"/>
        </a:p>
      </dgm:t>
    </dgm:pt>
    <dgm:pt modelId="{2E992FE6-0898-4631-B2BD-2418B58853F7}" type="sibTrans" cxnId="{18674696-15CD-4025-A51E-38B75CBF2F5A}">
      <dgm:prSet/>
      <dgm:spPr/>
      <dgm:t>
        <a:bodyPr/>
        <a:lstStyle/>
        <a:p>
          <a:endParaRPr lang="ru-RU"/>
        </a:p>
      </dgm:t>
    </dgm:pt>
    <dgm:pt modelId="{7F21F157-CBC1-4858-A6CE-E5A4369367F0}" type="pres">
      <dgm:prSet presAssocID="{9BE6177A-75DC-4947-A790-7699653FB6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FB363-7D5F-4255-B3F9-A82178BBD48A}" type="pres">
      <dgm:prSet presAssocID="{BBE27FBC-2BB4-4DA5-961A-BBDE753D3D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D4563-87B1-4A6C-BC7E-5A15080FBAA6}" type="pres">
      <dgm:prSet presAssocID="{6A5BF4A2-1EEF-43EF-933C-F3C9EEE254A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5AC1D10-9D9D-4580-BC07-31950680C652}" type="pres">
      <dgm:prSet presAssocID="{6A5BF4A2-1EEF-43EF-933C-F3C9EEE254A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774E385-F794-4F91-8939-7C0680C18653}" type="pres">
      <dgm:prSet presAssocID="{3E07BC67-DAD2-476D-82F9-E713FE009D8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719EA-7390-4B3E-92E2-B44839BEE8E7}" type="pres">
      <dgm:prSet presAssocID="{60B193DC-2C3F-4F78-A051-CB32DE3540E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7FA0585-675E-4F19-ABD8-04BA6A4773E2}" type="pres">
      <dgm:prSet presAssocID="{60B193DC-2C3F-4F78-A051-CB32DE3540E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79B920D-863F-43E3-8CDE-4F4B238BEB47}" type="pres">
      <dgm:prSet presAssocID="{1177C658-8AA7-4A27-B7E5-D1BCB764678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D83210-8FA6-4CCB-B58A-7AD77F39606E}" type="presOf" srcId="{6A5BF4A2-1EEF-43EF-933C-F3C9EEE254A3}" destId="{18CD4563-87B1-4A6C-BC7E-5A15080FBAA6}" srcOrd="0" destOrd="0" presId="urn:microsoft.com/office/officeart/2005/8/layout/process1"/>
    <dgm:cxn modelId="{7F54D550-874A-419B-8C4D-251FC27E6431}" type="presOf" srcId="{60B193DC-2C3F-4F78-A051-CB32DE3540E6}" destId="{46A719EA-7390-4B3E-92E2-B44839BEE8E7}" srcOrd="0" destOrd="0" presId="urn:microsoft.com/office/officeart/2005/8/layout/process1"/>
    <dgm:cxn modelId="{1FAD9E60-3342-4981-B3BA-E8DD446091CD}" type="presOf" srcId="{6A5BF4A2-1EEF-43EF-933C-F3C9EEE254A3}" destId="{25AC1D10-9D9D-4580-BC07-31950680C652}" srcOrd="1" destOrd="0" presId="urn:microsoft.com/office/officeart/2005/8/layout/process1"/>
    <dgm:cxn modelId="{0CFF3F20-02DA-4263-9BEC-FF52CB27584C}" srcId="{9BE6177A-75DC-4947-A790-7699653FB66B}" destId="{BBE27FBC-2BB4-4DA5-961A-BBDE753D3DF2}" srcOrd="0" destOrd="0" parTransId="{0037FA5B-F446-4E29-97E6-4F83A5A5FFAF}" sibTransId="{6A5BF4A2-1EEF-43EF-933C-F3C9EEE254A3}"/>
    <dgm:cxn modelId="{4F1F313C-49D8-4AE1-AEE8-EC8FF284C3F0}" type="presOf" srcId="{9BE6177A-75DC-4947-A790-7699653FB66B}" destId="{7F21F157-CBC1-4858-A6CE-E5A4369367F0}" srcOrd="0" destOrd="0" presId="urn:microsoft.com/office/officeart/2005/8/layout/process1"/>
    <dgm:cxn modelId="{18674696-15CD-4025-A51E-38B75CBF2F5A}" srcId="{9BE6177A-75DC-4947-A790-7699653FB66B}" destId="{1177C658-8AA7-4A27-B7E5-D1BCB7646786}" srcOrd="2" destOrd="0" parTransId="{DA6069A8-91C7-4D7C-91E9-DE4585F053D5}" sibTransId="{2E992FE6-0898-4631-B2BD-2418B58853F7}"/>
    <dgm:cxn modelId="{A3EF0040-59C0-4273-8E2F-8482BF8CBDBA}" type="presOf" srcId="{60B193DC-2C3F-4F78-A051-CB32DE3540E6}" destId="{77FA0585-675E-4F19-ABD8-04BA6A4773E2}" srcOrd="1" destOrd="0" presId="urn:microsoft.com/office/officeart/2005/8/layout/process1"/>
    <dgm:cxn modelId="{CCB1F43B-9FF8-49FD-BDA6-B5185476683D}" type="presOf" srcId="{BBE27FBC-2BB4-4DA5-961A-BBDE753D3DF2}" destId="{BE8FB363-7D5F-4255-B3F9-A82178BBD48A}" srcOrd="0" destOrd="0" presId="urn:microsoft.com/office/officeart/2005/8/layout/process1"/>
    <dgm:cxn modelId="{BA3E9AA4-1C87-4D12-8A23-EA9A39E96E56}" type="presOf" srcId="{3E07BC67-DAD2-476D-82F9-E713FE009D85}" destId="{B774E385-F794-4F91-8939-7C0680C18653}" srcOrd="0" destOrd="0" presId="urn:microsoft.com/office/officeart/2005/8/layout/process1"/>
    <dgm:cxn modelId="{10DCC749-B96B-41A7-B815-0BBDBFA77C1A}" type="presOf" srcId="{1177C658-8AA7-4A27-B7E5-D1BCB7646786}" destId="{779B920D-863F-43E3-8CDE-4F4B238BEB47}" srcOrd="0" destOrd="0" presId="urn:microsoft.com/office/officeart/2005/8/layout/process1"/>
    <dgm:cxn modelId="{1DACCE28-5408-4561-98FF-BDF67C04C1D7}" srcId="{9BE6177A-75DC-4947-A790-7699653FB66B}" destId="{3E07BC67-DAD2-476D-82F9-E713FE009D85}" srcOrd="1" destOrd="0" parTransId="{FA061B7B-BA5A-4071-8126-9FDFBDC269B1}" sibTransId="{60B193DC-2C3F-4F78-A051-CB32DE3540E6}"/>
    <dgm:cxn modelId="{80043EF1-06D2-4CA3-8441-C9151A758D01}" type="presParOf" srcId="{7F21F157-CBC1-4858-A6CE-E5A4369367F0}" destId="{BE8FB363-7D5F-4255-B3F9-A82178BBD48A}" srcOrd="0" destOrd="0" presId="urn:microsoft.com/office/officeart/2005/8/layout/process1"/>
    <dgm:cxn modelId="{6E568022-0FF8-4D69-83E7-D381D5FF7B36}" type="presParOf" srcId="{7F21F157-CBC1-4858-A6CE-E5A4369367F0}" destId="{18CD4563-87B1-4A6C-BC7E-5A15080FBAA6}" srcOrd="1" destOrd="0" presId="urn:microsoft.com/office/officeart/2005/8/layout/process1"/>
    <dgm:cxn modelId="{AEB68122-4124-4757-A2B2-EA7DAA88A1F3}" type="presParOf" srcId="{18CD4563-87B1-4A6C-BC7E-5A15080FBAA6}" destId="{25AC1D10-9D9D-4580-BC07-31950680C652}" srcOrd="0" destOrd="0" presId="urn:microsoft.com/office/officeart/2005/8/layout/process1"/>
    <dgm:cxn modelId="{4E18617A-8433-4DE3-9E83-857F0CAC8653}" type="presParOf" srcId="{7F21F157-CBC1-4858-A6CE-E5A4369367F0}" destId="{B774E385-F794-4F91-8939-7C0680C18653}" srcOrd="2" destOrd="0" presId="urn:microsoft.com/office/officeart/2005/8/layout/process1"/>
    <dgm:cxn modelId="{D5CA0B18-7CA9-4750-80A1-336D2300B190}" type="presParOf" srcId="{7F21F157-CBC1-4858-A6CE-E5A4369367F0}" destId="{46A719EA-7390-4B3E-92E2-B44839BEE8E7}" srcOrd="3" destOrd="0" presId="urn:microsoft.com/office/officeart/2005/8/layout/process1"/>
    <dgm:cxn modelId="{700BC86D-1B89-4EB1-9B25-15B3D500B84C}" type="presParOf" srcId="{46A719EA-7390-4B3E-92E2-B44839BEE8E7}" destId="{77FA0585-675E-4F19-ABD8-04BA6A4773E2}" srcOrd="0" destOrd="0" presId="urn:microsoft.com/office/officeart/2005/8/layout/process1"/>
    <dgm:cxn modelId="{9D1CDBB9-9892-43EA-AB97-B9F733FEFB34}" type="presParOf" srcId="{7F21F157-CBC1-4858-A6CE-E5A4369367F0}" destId="{779B920D-863F-43E3-8CDE-4F4B238BEB4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EA9166-3AB5-4517-8E4F-8CB58E8E7D6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30D68E-D671-4314-99B0-BD4E3BB4223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2-modda.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Ushbu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Qonunning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qo‘llanilish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sohasi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F4D0AC-342D-4AFC-8AE6-FBDDE7EC8CA0}" type="parTrans" cxnId="{D6ED72E9-96B1-44BE-A3D4-41466BB4946C}">
      <dgm:prSet/>
      <dgm:spPr/>
      <dgm:t>
        <a:bodyPr/>
        <a:lstStyle/>
        <a:p>
          <a:endParaRPr lang="ru-RU"/>
        </a:p>
      </dgm:t>
    </dgm:pt>
    <dgm:pt modelId="{5F0AF961-E3EA-4BFF-9053-C23DE45610B7}" type="sibTrans" cxnId="{D6ED72E9-96B1-44BE-A3D4-41466BB4946C}">
      <dgm:prSet/>
      <dgm:spPr/>
      <dgm:t>
        <a:bodyPr/>
        <a:lstStyle/>
        <a:p>
          <a:endParaRPr lang="ru-RU"/>
        </a:p>
      </dgm:t>
    </dgm:pt>
    <dgm:pt modelId="{3E88A84D-8C9A-4B5E-B7E7-79A1D80F3634}" type="pres">
      <dgm:prSet presAssocID="{33EA9166-3AB5-4517-8E4F-8CB58E8E7D6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530D736-05AC-44CD-A0C1-8C940DEF842B}" type="pres">
      <dgm:prSet presAssocID="{33EA9166-3AB5-4517-8E4F-8CB58E8E7D6B}" presName="pyramid" presStyleLbl="node1" presStyleIdx="0" presStyleCnt="1" custLinFactNeighborX="19311" custLinFactNeighborY="532"/>
      <dgm:spPr/>
    </dgm:pt>
    <dgm:pt modelId="{281ADDFC-AF55-4683-8526-104FCCBCA9EE}" type="pres">
      <dgm:prSet presAssocID="{33EA9166-3AB5-4517-8E4F-8CB58E8E7D6B}" presName="theList" presStyleCnt="0"/>
      <dgm:spPr/>
    </dgm:pt>
    <dgm:pt modelId="{FAD7F4B3-E9B6-4680-9A8C-60485D4DC588}" type="pres">
      <dgm:prSet presAssocID="{F530D68E-D671-4314-99B0-BD4E3BB4223C}" presName="aNode" presStyleLbl="fgAcc1" presStyleIdx="0" presStyleCnt="1" custScaleX="212207" custScaleY="111983" custLinFactNeighborX="-20291" custLinFactNeighborY="-2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45ECE-AC3E-4B74-B028-8C307EDF56BD}" type="pres">
      <dgm:prSet presAssocID="{F530D68E-D671-4314-99B0-BD4E3BB4223C}" presName="aSpace" presStyleCnt="0"/>
      <dgm:spPr/>
    </dgm:pt>
  </dgm:ptLst>
  <dgm:cxnLst>
    <dgm:cxn modelId="{0CCB18EE-813D-4D63-9F43-B2A75946FEA1}" type="presOf" srcId="{33EA9166-3AB5-4517-8E4F-8CB58E8E7D6B}" destId="{3E88A84D-8C9A-4B5E-B7E7-79A1D80F3634}" srcOrd="0" destOrd="0" presId="urn:microsoft.com/office/officeart/2005/8/layout/pyramid2"/>
    <dgm:cxn modelId="{D6ED72E9-96B1-44BE-A3D4-41466BB4946C}" srcId="{33EA9166-3AB5-4517-8E4F-8CB58E8E7D6B}" destId="{F530D68E-D671-4314-99B0-BD4E3BB4223C}" srcOrd="0" destOrd="0" parTransId="{48F4D0AC-342D-4AFC-8AE6-FBDDE7EC8CA0}" sibTransId="{5F0AF961-E3EA-4BFF-9053-C23DE45610B7}"/>
    <dgm:cxn modelId="{655F21DC-5F87-402F-9DB5-CACB4DA5C478}" type="presOf" srcId="{F530D68E-D671-4314-99B0-BD4E3BB4223C}" destId="{FAD7F4B3-E9B6-4680-9A8C-60485D4DC588}" srcOrd="0" destOrd="0" presId="urn:microsoft.com/office/officeart/2005/8/layout/pyramid2"/>
    <dgm:cxn modelId="{21E7FB8E-8E0F-428A-B6B0-D283EEFD72A6}" type="presParOf" srcId="{3E88A84D-8C9A-4B5E-B7E7-79A1D80F3634}" destId="{6530D736-05AC-44CD-A0C1-8C940DEF842B}" srcOrd="0" destOrd="0" presId="urn:microsoft.com/office/officeart/2005/8/layout/pyramid2"/>
    <dgm:cxn modelId="{6AD7453C-7AF7-468D-9778-94AC3F6E00A5}" type="presParOf" srcId="{3E88A84D-8C9A-4B5E-B7E7-79A1D80F3634}" destId="{281ADDFC-AF55-4683-8526-104FCCBCA9EE}" srcOrd="1" destOrd="0" presId="urn:microsoft.com/office/officeart/2005/8/layout/pyramid2"/>
    <dgm:cxn modelId="{7A17E4A7-D1B7-47DC-9BB9-B031984D16A6}" type="presParOf" srcId="{281ADDFC-AF55-4683-8526-104FCCBCA9EE}" destId="{FAD7F4B3-E9B6-4680-9A8C-60485D4DC588}" srcOrd="0" destOrd="0" presId="urn:microsoft.com/office/officeart/2005/8/layout/pyramid2"/>
    <dgm:cxn modelId="{EB219DDA-606F-47CA-97CB-1EE365864DEE}" type="presParOf" srcId="{281ADDFC-AF55-4683-8526-104FCCBCA9EE}" destId="{92845ECE-AC3E-4B74-B028-8C307EDF56B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2D892-A9A8-46F9-8108-2CC41E9B63CA}">
      <dsp:nvSpPr>
        <dsp:cNvPr id="0" name=""/>
        <dsp:cNvSpPr/>
      </dsp:nvSpPr>
      <dsp:spPr>
        <a:xfrm>
          <a:off x="610297" y="0"/>
          <a:ext cx="5248559" cy="5309537"/>
        </a:xfrm>
        <a:prstGeom prst="triangle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E3D73804-1F7D-4FB2-A9F7-B59555BF4802}">
      <dsp:nvSpPr>
        <dsp:cNvPr id="0" name=""/>
        <dsp:cNvSpPr/>
      </dsp:nvSpPr>
      <dsp:spPr>
        <a:xfrm>
          <a:off x="301037" y="769174"/>
          <a:ext cx="5935286" cy="3771188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3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O‘zbekiston Respublikasining 2024-yil 1-fevraldagi “</a:t>
          </a:r>
          <a:r>
            <a:rPr lang="uz-Cyrl-UZ" sz="34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Pedagogning maqomi to‘g‘risida”</a:t>
          </a:r>
          <a:r>
            <a:rPr lang="uz-Cyrl-UZ" sz="3400" b="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</a:t>
          </a:r>
          <a:r>
            <a:rPr lang="uz-Cyrl-UZ" sz="34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uz-Cyrl-UZ" sz="3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O‘RQ-901-son Qonuni va undan kelib chiqadigan vazifalar</a:t>
          </a:r>
          <a:endParaRPr lang="en-US" sz="3400" kern="1200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85131" y="953268"/>
        <a:ext cx="5567098" cy="3403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D739A-0C9E-4662-817F-50546C6BA92E}">
      <dsp:nvSpPr>
        <dsp:cNvPr id="0" name=""/>
        <dsp:cNvSpPr/>
      </dsp:nvSpPr>
      <dsp:spPr>
        <a:xfrm>
          <a:off x="738287" y="0"/>
          <a:ext cx="1709803" cy="170980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DE553-F70C-4122-9FD0-0B432EB5D37E}">
      <dsp:nvSpPr>
        <dsp:cNvPr id="0" name=""/>
        <dsp:cNvSpPr/>
      </dsp:nvSpPr>
      <dsp:spPr>
        <a:xfrm>
          <a:off x="-1" y="170999"/>
          <a:ext cx="3315333" cy="1220366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3-modda. </a:t>
          </a:r>
          <a:r>
            <a:rPr lang="en-US" sz="2500" b="1" kern="12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b="1" kern="1200" dirty="0" err="1" smtClean="0">
              <a:latin typeface="Times New Roman" pitchFamily="18" charset="0"/>
              <a:cs typeface="Times New Roman" pitchFamily="18" charset="0"/>
            </a:rPr>
            <a:t>maqomi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572" y="230572"/>
        <a:ext cx="3196187" cy="11012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DB500-9908-4DC1-9D56-7C21203BFA7F}">
      <dsp:nvSpPr>
        <dsp:cNvPr id="0" name=""/>
        <dsp:cNvSpPr/>
      </dsp:nvSpPr>
      <dsp:spPr>
        <a:xfrm>
          <a:off x="202491" y="0"/>
          <a:ext cx="1610436" cy="161043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EC5D8-30DB-4C0D-89C1-C36F8692ED61}">
      <dsp:nvSpPr>
        <dsp:cNvPr id="0" name=""/>
        <dsp:cNvSpPr/>
      </dsp:nvSpPr>
      <dsp:spPr>
        <a:xfrm>
          <a:off x="-1" y="161373"/>
          <a:ext cx="3389735" cy="1162659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2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4-modda.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Murabbiylik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755" y="218129"/>
        <a:ext cx="3276223" cy="10491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E596B-4FA1-432F-BF48-80DCDB6FFAE3}">
      <dsp:nvSpPr>
        <dsp:cNvPr id="0" name=""/>
        <dsp:cNvSpPr/>
      </dsp:nvSpPr>
      <dsp:spPr>
        <a:xfrm>
          <a:off x="2502" y="0"/>
          <a:ext cx="3644315" cy="14820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Times New Roman" pitchFamily="18" charset="0"/>
              <a:cs typeface="Times New Roman" pitchFamily="18" charset="0"/>
            </a:rPr>
            <a:t>5-modda 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909" y="43407"/>
        <a:ext cx="3557501" cy="1395212"/>
      </dsp:txXfrm>
    </dsp:sp>
    <dsp:sp modelId="{21DCC307-9B53-4786-B233-2A2C7B3ECBD9}">
      <dsp:nvSpPr>
        <dsp:cNvPr id="0" name=""/>
        <dsp:cNvSpPr/>
      </dsp:nvSpPr>
      <dsp:spPr>
        <a:xfrm>
          <a:off x="4341359" y="215933"/>
          <a:ext cx="1121571" cy="926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latin typeface="Times New Roman" pitchFamily="18" charset="0"/>
            <a:cs typeface="Times New Roman" pitchFamily="18" charset="0"/>
          </a:endParaRPr>
        </a:p>
      </dsp:txBody>
      <dsp:txXfrm>
        <a:off x="4341359" y="401178"/>
        <a:ext cx="843704" cy="555735"/>
      </dsp:txXfrm>
    </dsp:sp>
    <dsp:sp modelId="{36CB9C84-05B7-467F-B6E5-C6DA6CD81A0D}">
      <dsp:nvSpPr>
        <dsp:cNvPr id="0" name=""/>
        <dsp:cNvSpPr/>
      </dsp:nvSpPr>
      <dsp:spPr>
        <a:xfrm>
          <a:off x="5762990" y="0"/>
          <a:ext cx="5290433" cy="14820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2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b="1" kern="12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2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b="1" kern="1200" dirty="0" err="1" smtClean="0">
              <a:latin typeface="Times New Roman" pitchFamily="18" charset="0"/>
              <a:cs typeface="Times New Roman" pitchFamily="18" charset="0"/>
            </a:rPr>
            <a:t>faoliyati</a:t>
          </a:r>
          <a:r>
            <a:rPr lang="en-US" sz="2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b="1" kern="12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b="1" kern="1200" dirty="0" err="1" smtClean="0">
              <a:latin typeface="Times New Roman" pitchFamily="18" charset="0"/>
              <a:cs typeface="Times New Roman" pitchFamily="18" charset="0"/>
            </a:rPr>
            <a:t>oshirilishini</a:t>
          </a:r>
          <a:r>
            <a:rPr lang="en-US" sz="2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b="1" kern="1200" dirty="0" err="1" smtClean="0">
              <a:latin typeface="Times New Roman" pitchFamily="18" charset="0"/>
              <a:cs typeface="Times New Roman" pitchFamily="18" charset="0"/>
            </a:rPr>
            <a:t>ta’minlash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06397" y="43407"/>
        <a:ext cx="5203619" cy="13952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07DF1-E561-4A94-8A6E-9909699A5CEE}">
      <dsp:nvSpPr>
        <dsp:cNvPr id="0" name=""/>
        <dsp:cNvSpPr/>
      </dsp:nvSpPr>
      <dsp:spPr>
        <a:xfrm rot="5400000">
          <a:off x="-142067" y="144123"/>
          <a:ext cx="947118" cy="66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33548"/>
        <a:ext cx="662983" cy="284135"/>
      </dsp:txXfrm>
    </dsp:sp>
    <dsp:sp modelId="{0D8124D5-38AE-4768-8F2D-6DA95A7AD0F3}">
      <dsp:nvSpPr>
        <dsp:cNvPr id="0" name=""/>
        <dsp:cNvSpPr/>
      </dsp:nvSpPr>
      <dsp:spPr>
        <a:xfrm rot="5400000">
          <a:off x="3694925" y="-3029886"/>
          <a:ext cx="615627" cy="6679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faoliyatiga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aralashish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,</a:t>
          </a: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62983" y="32108"/>
        <a:ext cx="6649460" cy="555523"/>
      </dsp:txXfrm>
    </dsp:sp>
    <dsp:sp modelId="{822A0C18-AD71-44AD-B954-9F2CC9C8F9D2}">
      <dsp:nvSpPr>
        <dsp:cNvPr id="0" name=""/>
        <dsp:cNvSpPr/>
      </dsp:nvSpPr>
      <dsp:spPr>
        <a:xfrm rot="5400000">
          <a:off x="-142067" y="942820"/>
          <a:ext cx="947118" cy="66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132245"/>
        <a:ext cx="662983" cy="284135"/>
      </dsp:txXfrm>
    </dsp:sp>
    <dsp:sp modelId="{31104171-EC6F-4AF0-A870-00220E701E6E}">
      <dsp:nvSpPr>
        <dsp:cNvPr id="0" name=""/>
        <dsp:cNvSpPr/>
      </dsp:nvSpPr>
      <dsp:spPr>
        <a:xfrm rot="5400000">
          <a:off x="3694925" y="-2231190"/>
          <a:ext cx="615627" cy="6679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uning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faoliyatini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asossiz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ravishda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tekshirish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62983" y="830804"/>
        <a:ext cx="6649460" cy="555523"/>
      </dsp:txXfrm>
    </dsp:sp>
    <dsp:sp modelId="{4421C5E1-B75E-494D-A1C6-D81CA10BD156}">
      <dsp:nvSpPr>
        <dsp:cNvPr id="0" name=""/>
        <dsp:cNvSpPr/>
      </dsp:nvSpPr>
      <dsp:spPr>
        <a:xfrm rot="5400000">
          <a:off x="-142067" y="1812498"/>
          <a:ext cx="947118" cy="66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001923"/>
        <a:ext cx="662983" cy="284135"/>
      </dsp:txXfrm>
    </dsp:sp>
    <dsp:sp modelId="{F1FEB8D0-CF49-42B4-8460-6900F4073C00}">
      <dsp:nvSpPr>
        <dsp:cNvPr id="0" name=""/>
        <dsp:cNvSpPr/>
      </dsp:nvSpPr>
      <dsp:spPr>
        <a:xfrm rot="5400000">
          <a:off x="3623944" y="-1361512"/>
          <a:ext cx="757590" cy="6679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pedagog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tomonidan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oluvchilarning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bilimlarini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to‘g‘ri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xolis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baholashga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ta’sir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ko‘rsatish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62983" y="1636431"/>
        <a:ext cx="6642530" cy="683626"/>
      </dsp:txXfrm>
    </dsp:sp>
    <dsp:sp modelId="{641CE975-BAA4-4819-A684-283522828D42}">
      <dsp:nvSpPr>
        <dsp:cNvPr id="0" name=""/>
        <dsp:cNvSpPr/>
      </dsp:nvSpPr>
      <dsp:spPr>
        <a:xfrm rot="5400000">
          <a:off x="-142067" y="2611194"/>
          <a:ext cx="947118" cy="66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800619"/>
        <a:ext cx="662983" cy="284135"/>
      </dsp:txXfrm>
    </dsp:sp>
    <dsp:sp modelId="{14DB0A2E-0CCA-47C3-94E3-9A184F50B46D}">
      <dsp:nvSpPr>
        <dsp:cNvPr id="0" name=""/>
        <dsp:cNvSpPr/>
      </dsp:nvSpPr>
      <dsp:spPr>
        <a:xfrm rot="5400000">
          <a:off x="3694925" y="-486342"/>
          <a:ext cx="615627" cy="6679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unga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xizmat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majburiyatlarini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bajarishga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to‘sqinlik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62983" y="2575652"/>
        <a:ext cx="6649460" cy="5555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E596B-4FA1-432F-BF48-80DCDB6FFAE3}">
      <dsp:nvSpPr>
        <dsp:cNvPr id="0" name=""/>
        <dsp:cNvSpPr/>
      </dsp:nvSpPr>
      <dsp:spPr>
        <a:xfrm>
          <a:off x="2217" y="0"/>
          <a:ext cx="3230030" cy="1528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>
              <a:latin typeface="Times New Roman" pitchFamily="18" charset="0"/>
              <a:cs typeface="Times New Roman" pitchFamily="18" charset="0"/>
            </a:rPr>
            <a:t>5-modda. </a:t>
          </a:r>
          <a:endParaRPr lang="ru-RU" sz="3000" kern="1200">
            <a:latin typeface="Times New Roman" pitchFamily="18" charset="0"/>
            <a:cs typeface="Times New Roman" pitchFamily="18" charset="0"/>
          </a:endParaRPr>
        </a:p>
      </dsp:txBody>
      <dsp:txXfrm>
        <a:off x="46987" y="44770"/>
        <a:ext cx="3140490" cy="1439009"/>
      </dsp:txXfrm>
    </dsp:sp>
    <dsp:sp modelId="{21DCC307-9B53-4786-B233-2A2C7B3ECBD9}">
      <dsp:nvSpPr>
        <dsp:cNvPr id="0" name=""/>
        <dsp:cNvSpPr/>
      </dsp:nvSpPr>
      <dsp:spPr>
        <a:xfrm rot="5400000">
          <a:off x="3857736" y="169183"/>
          <a:ext cx="994072" cy="1162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4006847" y="252647"/>
        <a:ext cx="695850" cy="697726"/>
      </dsp:txXfrm>
    </dsp:sp>
    <dsp:sp modelId="{36CB9C84-05B7-467F-B6E5-C6DA6CD81A0D}">
      <dsp:nvSpPr>
        <dsp:cNvPr id="0" name=""/>
        <dsp:cNvSpPr/>
      </dsp:nvSpPr>
      <dsp:spPr>
        <a:xfrm>
          <a:off x="5107856" y="0"/>
          <a:ext cx="4689019" cy="1528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faoliyati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oshirilishini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ta’minlash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52626" y="44770"/>
        <a:ext cx="4599479" cy="14390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C59E6-78A1-4F4E-AA17-3BDA0EE7B6D3}">
      <dsp:nvSpPr>
        <dsp:cNvPr id="0" name=""/>
        <dsp:cNvSpPr/>
      </dsp:nvSpPr>
      <dsp:spPr>
        <a:xfrm>
          <a:off x="1160959" y="0"/>
          <a:ext cx="1059598" cy="105959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61EC4-8C63-4ECB-AECD-644EB42BF290}">
      <dsp:nvSpPr>
        <dsp:cNvPr id="0" name=""/>
        <dsp:cNvSpPr/>
      </dsp:nvSpPr>
      <dsp:spPr>
        <a:xfrm>
          <a:off x="-39096" y="106477"/>
          <a:ext cx="4083579" cy="752572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Quyidagilar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taqiqlanadi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2358" y="143215"/>
        <a:ext cx="4010103" cy="6790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E596B-4FA1-432F-BF48-80DCDB6FFAE3}">
      <dsp:nvSpPr>
        <dsp:cNvPr id="0" name=""/>
        <dsp:cNvSpPr/>
      </dsp:nvSpPr>
      <dsp:spPr>
        <a:xfrm>
          <a:off x="2532" y="0"/>
          <a:ext cx="3688892" cy="14193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>
              <a:latin typeface="Times New Roman" pitchFamily="18" charset="0"/>
              <a:cs typeface="Times New Roman" pitchFamily="18" charset="0"/>
            </a:rPr>
            <a:t>5-modda. </a:t>
          </a:r>
          <a:endParaRPr lang="ru-RU" sz="3000" kern="1200">
            <a:latin typeface="Times New Roman" pitchFamily="18" charset="0"/>
            <a:cs typeface="Times New Roman" pitchFamily="18" charset="0"/>
          </a:endParaRPr>
        </a:p>
      </dsp:txBody>
      <dsp:txXfrm>
        <a:off x="44104" y="41572"/>
        <a:ext cx="3605748" cy="1336222"/>
      </dsp:txXfrm>
    </dsp:sp>
    <dsp:sp modelId="{21DCC307-9B53-4786-B233-2A2C7B3ECBD9}">
      <dsp:nvSpPr>
        <dsp:cNvPr id="0" name=""/>
        <dsp:cNvSpPr/>
      </dsp:nvSpPr>
      <dsp:spPr>
        <a:xfrm rot="5400000">
          <a:off x="4296669" y="30053"/>
          <a:ext cx="1135291" cy="1328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4466963" y="125375"/>
        <a:ext cx="794704" cy="796846"/>
      </dsp:txXfrm>
    </dsp:sp>
    <dsp:sp modelId="{36CB9C84-05B7-467F-B6E5-C6DA6CD81A0D}">
      <dsp:nvSpPr>
        <dsp:cNvPr id="0" name=""/>
        <dsp:cNvSpPr/>
      </dsp:nvSpPr>
      <dsp:spPr>
        <a:xfrm>
          <a:off x="5833483" y="0"/>
          <a:ext cx="5355146" cy="14193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faoliyati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oshirilishini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ta’minlash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5055" y="41572"/>
        <a:ext cx="5272002" cy="13362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C59E6-78A1-4F4E-AA17-3BDA0EE7B6D3}">
      <dsp:nvSpPr>
        <dsp:cNvPr id="0" name=""/>
        <dsp:cNvSpPr/>
      </dsp:nvSpPr>
      <dsp:spPr>
        <a:xfrm>
          <a:off x="1241732" y="0"/>
          <a:ext cx="1059598" cy="105959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61EC4-8C63-4ECB-AECD-644EB42BF290}">
      <dsp:nvSpPr>
        <dsp:cNvPr id="0" name=""/>
        <dsp:cNvSpPr/>
      </dsp:nvSpPr>
      <dsp:spPr>
        <a:xfrm>
          <a:off x="-39096" y="119095"/>
          <a:ext cx="4083579" cy="752572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Quyidagilar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taqiqlanadi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2358" y="155833"/>
        <a:ext cx="4010103" cy="67909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5FD30-E8FA-4FDA-9210-E7CD41C34671}">
      <dsp:nvSpPr>
        <dsp:cNvPr id="0" name=""/>
        <dsp:cNvSpPr/>
      </dsp:nvSpPr>
      <dsp:spPr>
        <a:xfrm>
          <a:off x="8190" y="333493"/>
          <a:ext cx="4348105" cy="34682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Davlat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umumiy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o‘rta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o‘rta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maxsus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professional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tashkilotlarida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faoliyat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yuritayotgan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pedagoglar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davlat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tomonidan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o‘quv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qo‘llanmalar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bepul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ta’minlanadi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9773" y="435076"/>
        <a:ext cx="4144939" cy="3265117"/>
      </dsp:txXfrm>
    </dsp:sp>
    <dsp:sp modelId="{7CBCE1E6-8CB4-45CD-AF62-AD87469F7A14}">
      <dsp:nvSpPr>
        <dsp:cNvPr id="0" name=""/>
        <dsp:cNvSpPr/>
      </dsp:nvSpPr>
      <dsp:spPr>
        <a:xfrm>
          <a:off x="4791107" y="1528470"/>
          <a:ext cx="921798" cy="107833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4791107" y="1744136"/>
        <a:ext cx="645259" cy="646998"/>
      </dsp:txXfrm>
    </dsp:sp>
    <dsp:sp modelId="{6F2CE7EB-F2B0-4B83-A870-BC5145F11879}">
      <dsp:nvSpPr>
        <dsp:cNvPr id="0" name=""/>
        <dsp:cNvSpPr/>
      </dsp:nvSpPr>
      <dsp:spPr>
        <a:xfrm>
          <a:off x="6095538" y="333493"/>
          <a:ext cx="5251207" cy="34682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Davlat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tashkilotlarida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faoliyat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yuritayotgan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pedagoglar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jarayonida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foydalanadigan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birlamchi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o‘quv-uslubiy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materiallar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o‘quv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qurollari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davlat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tomonidan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bepul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ta’minlanadi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97121" y="435076"/>
        <a:ext cx="5048041" cy="326511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E596B-4FA1-432F-BF48-80DCDB6FFAE3}">
      <dsp:nvSpPr>
        <dsp:cNvPr id="0" name=""/>
        <dsp:cNvSpPr/>
      </dsp:nvSpPr>
      <dsp:spPr>
        <a:xfrm>
          <a:off x="2532" y="0"/>
          <a:ext cx="3688892" cy="14193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>
              <a:latin typeface="Times New Roman" pitchFamily="18" charset="0"/>
              <a:cs typeface="Times New Roman" pitchFamily="18" charset="0"/>
            </a:rPr>
            <a:t>5-modda. </a:t>
          </a:r>
          <a:endParaRPr lang="ru-RU" sz="3000" kern="1200">
            <a:latin typeface="Times New Roman" pitchFamily="18" charset="0"/>
            <a:cs typeface="Times New Roman" pitchFamily="18" charset="0"/>
          </a:endParaRPr>
        </a:p>
      </dsp:txBody>
      <dsp:txXfrm>
        <a:off x="44104" y="41572"/>
        <a:ext cx="3605748" cy="1336222"/>
      </dsp:txXfrm>
    </dsp:sp>
    <dsp:sp modelId="{21DCC307-9B53-4786-B233-2A2C7B3ECBD9}">
      <dsp:nvSpPr>
        <dsp:cNvPr id="0" name=""/>
        <dsp:cNvSpPr/>
      </dsp:nvSpPr>
      <dsp:spPr>
        <a:xfrm rot="5400000">
          <a:off x="4296669" y="30053"/>
          <a:ext cx="1135291" cy="1328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4466963" y="125375"/>
        <a:ext cx="794704" cy="796846"/>
      </dsp:txXfrm>
    </dsp:sp>
    <dsp:sp modelId="{36CB9C84-05B7-467F-B6E5-C6DA6CD81A0D}">
      <dsp:nvSpPr>
        <dsp:cNvPr id="0" name=""/>
        <dsp:cNvSpPr/>
      </dsp:nvSpPr>
      <dsp:spPr>
        <a:xfrm>
          <a:off x="5833483" y="0"/>
          <a:ext cx="5355146" cy="14193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faoliyati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oshirilishini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ta’minlash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5055" y="41572"/>
        <a:ext cx="5272002" cy="1336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C1353-B66C-40BA-89D1-E872725C1E41}">
      <dsp:nvSpPr>
        <dsp:cNvPr id="0" name=""/>
        <dsp:cNvSpPr/>
      </dsp:nvSpPr>
      <dsp:spPr>
        <a:xfrm>
          <a:off x="1861100" y="0"/>
          <a:ext cx="3215532" cy="32155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36211-16D5-4829-A8F8-7F8DC0DE11D7}">
      <dsp:nvSpPr>
        <dsp:cNvPr id="0" name=""/>
        <dsp:cNvSpPr/>
      </dsp:nvSpPr>
      <dsp:spPr>
        <a:xfrm>
          <a:off x="-109102" y="337531"/>
          <a:ext cx="7315042" cy="757923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IKKINCHI BO‘LIM. 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INSON VA FUQARONING ASOSIY HUQUQLARI, ERKINLIKLARI VA BURCHLAR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72103" y="374530"/>
        <a:ext cx="7241044" cy="683925"/>
      </dsp:txXfrm>
    </dsp:sp>
    <dsp:sp modelId="{65070C5D-F88C-4DA6-99CB-AB6B8906CE69}">
      <dsp:nvSpPr>
        <dsp:cNvPr id="0" name=""/>
        <dsp:cNvSpPr/>
      </dsp:nvSpPr>
      <dsp:spPr>
        <a:xfrm>
          <a:off x="182988" y="1247814"/>
          <a:ext cx="6730860" cy="768443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IX bob.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Iqtisodiy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ijtimoiy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madaniy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ekologik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huquqlar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0500" y="1285326"/>
        <a:ext cx="6655836" cy="693419"/>
      </dsp:txXfrm>
    </dsp:sp>
    <dsp:sp modelId="{66BA8123-5E60-4B2A-89D6-D0A828330E60}">
      <dsp:nvSpPr>
        <dsp:cNvPr id="0" name=""/>
        <dsp:cNvSpPr/>
      </dsp:nvSpPr>
      <dsp:spPr>
        <a:xfrm>
          <a:off x="2475237" y="2168311"/>
          <a:ext cx="2090095" cy="757923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50-modda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2236" y="2205310"/>
        <a:ext cx="2016097" cy="68392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E596B-4FA1-432F-BF48-80DCDB6FFAE3}">
      <dsp:nvSpPr>
        <dsp:cNvPr id="0" name=""/>
        <dsp:cNvSpPr/>
      </dsp:nvSpPr>
      <dsp:spPr>
        <a:xfrm>
          <a:off x="2532" y="0"/>
          <a:ext cx="3688892" cy="14193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>
              <a:latin typeface="Times New Roman" pitchFamily="18" charset="0"/>
              <a:cs typeface="Times New Roman" pitchFamily="18" charset="0"/>
            </a:rPr>
            <a:t>5-modda. </a:t>
          </a:r>
          <a:endParaRPr lang="ru-RU" sz="3000" kern="1200">
            <a:latin typeface="Times New Roman" pitchFamily="18" charset="0"/>
            <a:cs typeface="Times New Roman" pitchFamily="18" charset="0"/>
          </a:endParaRPr>
        </a:p>
      </dsp:txBody>
      <dsp:txXfrm>
        <a:off x="44104" y="41572"/>
        <a:ext cx="3605748" cy="1336222"/>
      </dsp:txXfrm>
    </dsp:sp>
    <dsp:sp modelId="{21DCC307-9B53-4786-B233-2A2C7B3ECBD9}">
      <dsp:nvSpPr>
        <dsp:cNvPr id="0" name=""/>
        <dsp:cNvSpPr/>
      </dsp:nvSpPr>
      <dsp:spPr>
        <a:xfrm rot="5400000">
          <a:off x="4296669" y="30053"/>
          <a:ext cx="1135291" cy="1328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4466963" y="125375"/>
        <a:ext cx="794704" cy="796846"/>
      </dsp:txXfrm>
    </dsp:sp>
    <dsp:sp modelId="{36CB9C84-05B7-467F-B6E5-C6DA6CD81A0D}">
      <dsp:nvSpPr>
        <dsp:cNvPr id="0" name=""/>
        <dsp:cNvSpPr/>
      </dsp:nvSpPr>
      <dsp:spPr>
        <a:xfrm>
          <a:off x="5833483" y="0"/>
          <a:ext cx="5355146" cy="14193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faoliyati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oshirilishini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ta’minlash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5055" y="41572"/>
        <a:ext cx="5272002" cy="133622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E596B-4FA1-432F-BF48-80DCDB6FFAE3}">
      <dsp:nvSpPr>
        <dsp:cNvPr id="0" name=""/>
        <dsp:cNvSpPr/>
      </dsp:nvSpPr>
      <dsp:spPr>
        <a:xfrm>
          <a:off x="2452" y="0"/>
          <a:ext cx="3571314" cy="14727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smtClean="0">
              <a:latin typeface="Times New Roman" pitchFamily="18" charset="0"/>
              <a:cs typeface="Times New Roman" pitchFamily="18" charset="0"/>
            </a:rPr>
            <a:t>5-modda. </a:t>
          </a:r>
          <a:endParaRPr lang="ru-RU" sz="2900" kern="1200">
            <a:latin typeface="Times New Roman" pitchFamily="18" charset="0"/>
            <a:cs typeface="Times New Roman" pitchFamily="18" charset="0"/>
          </a:endParaRPr>
        </a:p>
      </dsp:txBody>
      <dsp:txXfrm>
        <a:off x="45586" y="43134"/>
        <a:ext cx="3485046" cy="1386447"/>
      </dsp:txXfrm>
    </dsp:sp>
    <dsp:sp modelId="{21DCC307-9B53-4786-B233-2A2C7B3ECBD9}">
      <dsp:nvSpPr>
        <dsp:cNvPr id="0" name=""/>
        <dsp:cNvSpPr/>
      </dsp:nvSpPr>
      <dsp:spPr>
        <a:xfrm rot="5400000">
          <a:off x="4272004" y="276420"/>
          <a:ext cx="874536" cy="889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latin typeface="Times New Roman" pitchFamily="18" charset="0"/>
            <a:cs typeface="Times New Roman" pitchFamily="18" charset="0"/>
          </a:endParaRPr>
        </a:p>
      </dsp:txBody>
      <dsp:txXfrm>
        <a:off x="4403185" y="323177"/>
        <a:ext cx="612175" cy="533810"/>
      </dsp:txXfrm>
    </dsp:sp>
    <dsp:sp modelId="{36CB9C84-05B7-467F-B6E5-C6DA6CD81A0D}">
      <dsp:nvSpPr>
        <dsp:cNvPr id="0" name=""/>
        <dsp:cNvSpPr/>
      </dsp:nvSpPr>
      <dsp:spPr>
        <a:xfrm>
          <a:off x="5647550" y="0"/>
          <a:ext cx="5184458" cy="14727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2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b="1" kern="12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2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b="1" kern="1200" dirty="0" err="1" smtClean="0">
              <a:latin typeface="Times New Roman" pitchFamily="18" charset="0"/>
              <a:cs typeface="Times New Roman" pitchFamily="18" charset="0"/>
            </a:rPr>
            <a:t>faoliyati</a:t>
          </a:r>
          <a:r>
            <a:rPr lang="en-US" sz="2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b="1" kern="12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b="1" kern="1200" dirty="0" err="1" smtClean="0">
              <a:latin typeface="Times New Roman" pitchFamily="18" charset="0"/>
              <a:cs typeface="Times New Roman" pitchFamily="18" charset="0"/>
            </a:rPr>
            <a:t>oshirilishini</a:t>
          </a:r>
          <a:r>
            <a:rPr lang="en-US" sz="2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b="1" kern="1200" dirty="0" err="1" smtClean="0">
              <a:latin typeface="Times New Roman" pitchFamily="18" charset="0"/>
              <a:cs typeface="Times New Roman" pitchFamily="18" charset="0"/>
            </a:rPr>
            <a:t>ta’minlash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90684" y="43134"/>
        <a:ext cx="5098190" cy="138644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0A781-1800-40A3-8B71-59FF248E6C8F}">
      <dsp:nvSpPr>
        <dsp:cNvPr id="0" name=""/>
        <dsp:cNvSpPr/>
      </dsp:nvSpPr>
      <dsp:spPr>
        <a:xfrm>
          <a:off x="10039" y="75570"/>
          <a:ext cx="3000814" cy="180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6-modda.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773" y="128304"/>
        <a:ext cx="2895346" cy="1695020"/>
      </dsp:txXfrm>
    </dsp:sp>
    <dsp:sp modelId="{C76FBB62-1A3C-4FBB-A56C-D4DFE35385CC}">
      <dsp:nvSpPr>
        <dsp:cNvPr id="0" name=""/>
        <dsp:cNvSpPr/>
      </dsp:nvSpPr>
      <dsp:spPr>
        <a:xfrm>
          <a:off x="3310936" y="603713"/>
          <a:ext cx="636172" cy="7442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3310936" y="752553"/>
        <a:ext cx="445320" cy="446522"/>
      </dsp:txXfrm>
    </dsp:sp>
    <dsp:sp modelId="{C9E938FA-B51A-48CA-9660-5541F8B0E287}">
      <dsp:nvSpPr>
        <dsp:cNvPr id="0" name=""/>
        <dsp:cNvSpPr/>
      </dsp:nvSpPr>
      <dsp:spPr>
        <a:xfrm>
          <a:off x="4211180" y="75570"/>
          <a:ext cx="3000814" cy="180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huquqlari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63914" y="128304"/>
        <a:ext cx="2895346" cy="1695020"/>
      </dsp:txXfrm>
    </dsp:sp>
    <dsp:sp modelId="{54E48C87-0A57-4B8F-AC4F-EE8155952236}">
      <dsp:nvSpPr>
        <dsp:cNvPr id="0" name=""/>
        <dsp:cNvSpPr/>
      </dsp:nvSpPr>
      <dsp:spPr>
        <a:xfrm>
          <a:off x="7512076" y="603713"/>
          <a:ext cx="636172" cy="7442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7512076" y="752553"/>
        <a:ext cx="445320" cy="446522"/>
      </dsp:txXfrm>
    </dsp:sp>
    <dsp:sp modelId="{4018E4DA-1E3C-412B-AF96-98FCF20E3D6B}">
      <dsp:nvSpPr>
        <dsp:cNvPr id="0" name=""/>
        <dsp:cNvSpPr/>
      </dsp:nvSpPr>
      <dsp:spPr>
        <a:xfrm>
          <a:off x="8412321" y="75570"/>
          <a:ext cx="3000814" cy="180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Pedagog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faoliyatini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oshirishda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quyidagi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huquqlarga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ega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65055" y="128304"/>
        <a:ext cx="2895346" cy="169502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0A781-1800-40A3-8B71-59FF248E6C8F}">
      <dsp:nvSpPr>
        <dsp:cNvPr id="0" name=""/>
        <dsp:cNvSpPr/>
      </dsp:nvSpPr>
      <dsp:spPr>
        <a:xfrm>
          <a:off x="10039" y="75570"/>
          <a:ext cx="3000814" cy="180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6-modda.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773" y="128304"/>
        <a:ext cx="2895346" cy="1695020"/>
      </dsp:txXfrm>
    </dsp:sp>
    <dsp:sp modelId="{C76FBB62-1A3C-4FBB-A56C-D4DFE35385CC}">
      <dsp:nvSpPr>
        <dsp:cNvPr id="0" name=""/>
        <dsp:cNvSpPr/>
      </dsp:nvSpPr>
      <dsp:spPr>
        <a:xfrm rot="21573309">
          <a:off x="3328084" y="586937"/>
          <a:ext cx="686218" cy="7442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3328087" y="736576"/>
        <a:ext cx="480353" cy="446522"/>
      </dsp:txXfrm>
    </dsp:sp>
    <dsp:sp modelId="{C9E938FA-B51A-48CA-9660-5541F8B0E287}">
      <dsp:nvSpPr>
        <dsp:cNvPr id="0" name=""/>
        <dsp:cNvSpPr/>
      </dsp:nvSpPr>
      <dsp:spPr>
        <a:xfrm>
          <a:off x="4293066" y="42315"/>
          <a:ext cx="3000814" cy="180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huquqlari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45800" y="95049"/>
        <a:ext cx="2895346" cy="1695020"/>
      </dsp:txXfrm>
    </dsp:sp>
    <dsp:sp modelId="{54E48C87-0A57-4B8F-AC4F-EE8155952236}">
      <dsp:nvSpPr>
        <dsp:cNvPr id="0" name=""/>
        <dsp:cNvSpPr/>
      </dsp:nvSpPr>
      <dsp:spPr>
        <a:xfrm rot="27753">
          <a:off x="7573481" y="587221"/>
          <a:ext cx="592792" cy="7442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7573484" y="735343"/>
        <a:ext cx="414954" cy="446522"/>
      </dsp:txXfrm>
    </dsp:sp>
    <dsp:sp modelId="{4018E4DA-1E3C-412B-AF96-98FCF20E3D6B}">
      <dsp:nvSpPr>
        <dsp:cNvPr id="0" name=""/>
        <dsp:cNvSpPr/>
      </dsp:nvSpPr>
      <dsp:spPr>
        <a:xfrm>
          <a:off x="8412321" y="75570"/>
          <a:ext cx="3000814" cy="180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Pedagog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faoliyatini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oshirishda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quyidagi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huquqlarga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ega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65055" y="128304"/>
        <a:ext cx="2895346" cy="169502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4D173-D3F4-4649-85F4-6C2B277F8248}">
      <dsp:nvSpPr>
        <dsp:cNvPr id="0" name=""/>
        <dsp:cNvSpPr/>
      </dsp:nvSpPr>
      <dsp:spPr>
        <a:xfrm>
          <a:off x="5677" y="450292"/>
          <a:ext cx="1760081" cy="3111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itchFamily="18" charset="0"/>
              <a:cs typeface="Times New Roman" pitchFamily="18" charset="0"/>
            </a:rPr>
            <a:t>davlat ta’lim standartlarini, davlat ta’lim talablarini, malaka talablarini, o‘quv rejalari va o‘quv dasturlarini ishlab chiqish jarayonida ishtirok etish;</a:t>
          </a: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57228" y="501843"/>
        <a:ext cx="1656979" cy="3008755"/>
      </dsp:txXfrm>
    </dsp:sp>
    <dsp:sp modelId="{4C38127B-0D74-4737-A121-DD9E34C9B3BF}">
      <dsp:nvSpPr>
        <dsp:cNvPr id="0" name=""/>
        <dsp:cNvSpPr/>
      </dsp:nvSpPr>
      <dsp:spPr>
        <a:xfrm>
          <a:off x="1941767" y="1787970"/>
          <a:ext cx="373137" cy="43650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1941767" y="1875270"/>
        <a:ext cx="261196" cy="261900"/>
      </dsp:txXfrm>
    </dsp:sp>
    <dsp:sp modelId="{3637C926-F7D4-43E2-9507-2F0CC9481AEF}">
      <dsp:nvSpPr>
        <dsp:cNvPr id="0" name=""/>
        <dsp:cNvSpPr/>
      </dsp:nvSpPr>
      <dsp:spPr>
        <a:xfrm>
          <a:off x="2469791" y="450292"/>
          <a:ext cx="1760081" cy="3111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itchFamily="18" charset="0"/>
              <a:cs typeface="Times New Roman" pitchFamily="18" charset="0"/>
            </a:rPr>
            <a:t>ilmiy, ilmiy-tadqiqot va ijodiy faoliyatni amalga oshirish, tajriba-sinov faoliyatida ishtirok etish, innovatsiyalarni ishlab chiqish va joriy etish;</a:t>
          </a: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2521342" y="501843"/>
        <a:ext cx="1656979" cy="3008755"/>
      </dsp:txXfrm>
    </dsp:sp>
    <dsp:sp modelId="{F65E831E-0A2D-4270-9A07-B82787DCB5B2}">
      <dsp:nvSpPr>
        <dsp:cNvPr id="0" name=""/>
        <dsp:cNvSpPr/>
      </dsp:nvSpPr>
      <dsp:spPr>
        <a:xfrm>
          <a:off x="4405881" y="1787970"/>
          <a:ext cx="373137" cy="43650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4405881" y="1875270"/>
        <a:ext cx="261196" cy="261900"/>
      </dsp:txXfrm>
    </dsp:sp>
    <dsp:sp modelId="{C492A333-1EF3-46D0-AC19-63DAB6051FB0}">
      <dsp:nvSpPr>
        <dsp:cNvPr id="0" name=""/>
        <dsp:cNvSpPr/>
      </dsp:nvSpPr>
      <dsp:spPr>
        <a:xfrm>
          <a:off x="4933905" y="450292"/>
          <a:ext cx="1760081" cy="3111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itchFamily="18" charset="0"/>
              <a:cs typeface="Times New Roman" pitchFamily="18" charset="0"/>
            </a:rPr>
            <a:t>qonunchilik hujjatlariga muvofiq ijodiy ta’til olish;</a:t>
          </a: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4985456" y="501843"/>
        <a:ext cx="1656979" cy="3008755"/>
      </dsp:txXfrm>
    </dsp:sp>
    <dsp:sp modelId="{84BFB3C5-EE02-4108-A64F-EC0114EF9CC1}">
      <dsp:nvSpPr>
        <dsp:cNvPr id="0" name=""/>
        <dsp:cNvSpPr/>
      </dsp:nvSpPr>
      <dsp:spPr>
        <a:xfrm>
          <a:off x="6869995" y="1787970"/>
          <a:ext cx="373137" cy="43650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6869995" y="1875270"/>
        <a:ext cx="261196" cy="261900"/>
      </dsp:txXfrm>
    </dsp:sp>
    <dsp:sp modelId="{3135FDF7-3AE6-45F9-8BA6-D78FC92EAB07}">
      <dsp:nvSpPr>
        <dsp:cNvPr id="0" name=""/>
        <dsp:cNvSpPr/>
      </dsp:nvSpPr>
      <dsp:spPr>
        <a:xfrm>
          <a:off x="7398019" y="450292"/>
          <a:ext cx="1760081" cy="3111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itchFamily="18" charset="0"/>
              <a:cs typeface="Times New Roman" pitchFamily="18" charset="0"/>
            </a:rPr>
            <a:t>ta’lim tashkilotini boshqarishda, shuningdek ta’lim tashkilotining faoliyati bilan bog‘liq masalalarni muhokama qilishda ishtirok etish;</a:t>
          </a: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7449570" y="501843"/>
        <a:ext cx="1656979" cy="3008755"/>
      </dsp:txXfrm>
    </dsp:sp>
    <dsp:sp modelId="{8FECAA49-27B1-45B1-9826-8A6EDEC68D37}">
      <dsp:nvSpPr>
        <dsp:cNvPr id="0" name=""/>
        <dsp:cNvSpPr/>
      </dsp:nvSpPr>
      <dsp:spPr>
        <a:xfrm>
          <a:off x="9334109" y="1787970"/>
          <a:ext cx="373137" cy="43650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9334109" y="1875270"/>
        <a:ext cx="261196" cy="261900"/>
      </dsp:txXfrm>
    </dsp:sp>
    <dsp:sp modelId="{769B8C7F-D665-4466-AB8C-11963664702A}">
      <dsp:nvSpPr>
        <dsp:cNvPr id="0" name=""/>
        <dsp:cNvSpPr/>
      </dsp:nvSpPr>
      <dsp:spPr>
        <a:xfrm>
          <a:off x="9862133" y="450292"/>
          <a:ext cx="1760081" cy="3111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itchFamily="18" charset="0"/>
              <a:cs typeface="Times New Roman" pitchFamily="18" charset="0"/>
            </a:rPr>
            <a:t>o‘z kasbiy huquqlarini va manfaatlarini ifoda etish hamda himoya qilish uchun pedagoglarning jamoat birlashmalariga birlashish va ularda ishtirok etish;</a:t>
          </a: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9913684" y="501843"/>
        <a:ext cx="1656979" cy="300875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DF815-DF77-4A36-BD71-08C522D4B59E}">
      <dsp:nvSpPr>
        <dsp:cNvPr id="0" name=""/>
        <dsp:cNvSpPr/>
      </dsp:nvSpPr>
      <dsp:spPr>
        <a:xfrm>
          <a:off x="-5045551" y="-773004"/>
          <a:ext cx="6008827" cy="6008827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6BD36-3A08-43EF-AE52-1FEB2549CD6D}">
      <dsp:nvSpPr>
        <dsp:cNvPr id="0" name=""/>
        <dsp:cNvSpPr/>
      </dsp:nvSpPr>
      <dsp:spPr>
        <a:xfrm>
          <a:off x="401426" y="235011"/>
          <a:ext cx="11070571" cy="469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94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faoliyatiga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g‘ayriqonuniy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ravishda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aralashuvdan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himoyalanish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426" y="235011"/>
        <a:ext cx="11070571" cy="469845"/>
      </dsp:txXfrm>
    </dsp:sp>
    <dsp:sp modelId="{C71907E9-5FD5-4510-B71B-AA144A05B03F}">
      <dsp:nvSpPr>
        <dsp:cNvPr id="0" name=""/>
        <dsp:cNvSpPr/>
      </dsp:nvSpPr>
      <dsp:spPr>
        <a:xfrm>
          <a:off x="65704" y="176281"/>
          <a:ext cx="587306" cy="58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B9C3B-1A79-4026-8B92-A47E3C8EE2A7}">
      <dsp:nvSpPr>
        <dsp:cNvPr id="0" name=""/>
        <dsp:cNvSpPr/>
      </dsp:nvSpPr>
      <dsp:spPr>
        <a:xfrm>
          <a:off x="745838" y="847972"/>
          <a:ext cx="10684091" cy="6532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94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pedagogik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faoliyati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davomida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o‘ziga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biriktirilgan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sinfdagi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guruhdagi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kursdagi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oluvchilarning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bilimini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mustaqil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baholash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5838" y="847972"/>
        <a:ext cx="10684091" cy="653282"/>
      </dsp:txXfrm>
    </dsp:sp>
    <dsp:sp modelId="{B4FF49B3-EF66-401F-A0ED-962D0C49570E}">
      <dsp:nvSpPr>
        <dsp:cNvPr id="0" name=""/>
        <dsp:cNvSpPr/>
      </dsp:nvSpPr>
      <dsp:spPr>
        <a:xfrm>
          <a:off x="452184" y="880960"/>
          <a:ext cx="587306" cy="58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B2ABF-A86D-4BB0-9B97-C48B1B43787E}">
      <dsp:nvSpPr>
        <dsp:cNvPr id="0" name=""/>
        <dsp:cNvSpPr/>
      </dsp:nvSpPr>
      <dsp:spPr>
        <a:xfrm>
          <a:off x="922565" y="1588589"/>
          <a:ext cx="10507363" cy="581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94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oluvchilar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ularning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ota-onalari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qonuniy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vakillari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tomonidan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kasbiga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hurmat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munosabatda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bo‘lishni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talab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2565" y="1588589"/>
        <a:ext cx="10507363" cy="581405"/>
      </dsp:txXfrm>
    </dsp:sp>
    <dsp:sp modelId="{EE6AEE99-1EC2-4C79-88E2-6781093935D8}">
      <dsp:nvSpPr>
        <dsp:cNvPr id="0" name=""/>
        <dsp:cNvSpPr/>
      </dsp:nvSpPr>
      <dsp:spPr>
        <a:xfrm>
          <a:off x="628912" y="1585639"/>
          <a:ext cx="587306" cy="58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4E1F2-FA25-4832-9D13-E5BE2F637A26}">
      <dsp:nvSpPr>
        <dsp:cNvPr id="0" name=""/>
        <dsp:cNvSpPr/>
      </dsp:nvSpPr>
      <dsp:spPr>
        <a:xfrm>
          <a:off x="922565" y="2301021"/>
          <a:ext cx="10507363" cy="5650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94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davlat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sog‘liqni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saqlash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muassasalarida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majburiy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tibbiy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ko‘rikdan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bepul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o‘tish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davlat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tashkilotlari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);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2565" y="2301021"/>
        <a:ext cx="10507363" cy="565007"/>
      </dsp:txXfrm>
    </dsp:sp>
    <dsp:sp modelId="{CF5B7A63-D51C-4A95-8113-2887655902EC}">
      <dsp:nvSpPr>
        <dsp:cNvPr id="0" name=""/>
        <dsp:cNvSpPr/>
      </dsp:nvSpPr>
      <dsp:spPr>
        <a:xfrm>
          <a:off x="628912" y="2289871"/>
          <a:ext cx="587306" cy="58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FEE38-864B-4337-9DA6-EA8DFC5AA659}">
      <dsp:nvSpPr>
        <dsp:cNvPr id="0" name=""/>
        <dsp:cNvSpPr/>
      </dsp:nvSpPr>
      <dsp:spPr>
        <a:xfrm>
          <a:off x="745838" y="3053281"/>
          <a:ext cx="10684091" cy="469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94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oluvchilarning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huquqlari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qonuniy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manfaatlarini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himoya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qilishda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ishtirok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etish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5838" y="3053281"/>
        <a:ext cx="10684091" cy="469845"/>
      </dsp:txXfrm>
    </dsp:sp>
    <dsp:sp modelId="{87A67300-546A-42E9-994A-0302F493E2B5}">
      <dsp:nvSpPr>
        <dsp:cNvPr id="0" name=""/>
        <dsp:cNvSpPr/>
      </dsp:nvSpPr>
      <dsp:spPr>
        <a:xfrm>
          <a:off x="452184" y="2994550"/>
          <a:ext cx="587306" cy="58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35503-BB2B-48FC-B99B-8912A79B6B20}">
      <dsp:nvSpPr>
        <dsp:cNvPr id="0" name=""/>
        <dsp:cNvSpPr/>
      </dsp:nvSpPr>
      <dsp:spPr>
        <a:xfrm>
          <a:off x="359358" y="3757960"/>
          <a:ext cx="11070571" cy="469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94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Pedagog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qonunchilik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hujjatlariga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muvofiq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boshqa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huquqlarga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ham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ega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bo‘lishi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mumkin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358" y="3757960"/>
        <a:ext cx="11070571" cy="469845"/>
      </dsp:txXfrm>
    </dsp:sp>
    <dsp:sp modelId="{68F3A607-A44F-4A68-B466-7B000AC72806}">
      <dsp:nvSpPr>
        <dsp:cNvPr id="0" name=""/>
        <dsp:cNvSpPr/>
      </dsp:nvSpPr>
      <dsp:spPr>
        <a:xfrm>
          <a:off x="65704" y="3699229"/>
          <a:ext cx="587306" cy="58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0A781-1800-40A3-8B71-59FF248E6C8F}">
      <dsp:nvSpPr>
        <dsp:cNvPr id="0" name=""/>
        <dsp:cNvSpPr/>
      </dsp:nvSpPr>
      <dsp:spPr>
        <a:xfrm>
          <a:off x="10039" y="75570"/>
          <a:ext cx="3000814" cy="180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6-modda.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773" y="128304"/>
        <a:ext cx="2895346" cy="1695020"/>
      </dsp:txXfrm>
    </dsp:sp>
    <dsp:sp modelId="{C76FBB62-1A3C-4FBB-A56C-D4DFE35385CC}">
      <dsp:nvSpPr>
        <dsp:cNvPr id="0" name=""/>
        <dsp:cNvSpPr/>
      </dsp:nvSpPr>
      <dsp:spPr>
        <a:xfrm>
          <a:off x="3310936" y="603713"/>
          <a:ext cx="636172" cy="7442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3310936" y="752553"/>
        <a:ext cx="445320" cy="446522"/>
      </dsp:txXfrm>
    </dsp:sp>
    <dsp:sp modelId="{C9E938FA-B51A-48CA-9660-5541F8B0E287}">
      <dsp:nvSpPr>
        <dsp:cNvPr id="0" name=""/>
        <dsp:cNvSpPr/>
      </dsp:nvSpPr>
      <dsp:spPr>
        <a:xfrm>
          <a:off x="4211180" y="75570"/>
          <a:ext cx="3000814" cy="180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huquqlari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63914" y="128304"/>
        <a:ext cx="2895346" cy="1695020"/>
      </dsp:txXfrm>
    </dsp:sp>
    <dsp:sp modelId="{54E48C87-0A57-4B8F-AC4F-EE8155952236}">
      <dsp:nvSpPr>
        <dsp:cNvPr id="0" name=""/>
        <dsp:cNvSpPr/>
      </dsp:nvSpPr>
      <dsp:spPr>
        <a:xfrm>
          <a:off x="7512076" y="603713"/>
          <a:ext cx="636172" cy="7442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7512076" y="752553"/>
        <a:ext cx="445320" cy="446522"/>
      </dsp:txXfrm>
    </dsp:sp>
    <dsp:sp modelId="{4018E4DA-1E3C-412B-AF96-98FCF20E3D6B}">
      <dsp:nvSpPr>
        <dsp:cNvPr id="0" name=""/>
        <dsp:cNvSpPr/>
      </dsp:nvSpPr>
      <dsp:spPr>
        <a:xfrm>
          <a:off x="8412321" y="75570"/>
          <a:ext cx="3000814" cy="180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Pedagog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faoliyatini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oshirishda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quyidagi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huquqlarga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ega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65055" y="128304"/>
        <a:ext cx="2895346" cy="169502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6753F-B579-4DA4-9237-3CAD1B6CF677}">
      <dsp:nvSpPr>
        <dsp:cNvPr id="0" name=""/>
        <dsp:cNvSpPr/>
      </dsp:nvSpPr>
      <dsp:spPr>
        <a:xfrm>
          <a:off x="318169" y="0"/>
          <a:ext cx="3083426" cy="308342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CBA92-F31F-4A95-9EF0-EC64CA00CF1F}">
      <dsp:nvSpPr>
        <dsp:cNvPr id="0" name=""/>
        <dsp:cNvSpPr/>
      </dsp:nvSpPr>
      <dsp:spPr>
        <a:xfrm>
          <a:off x="1224502" y="308643"/>
          <a:ext cx="3274986" cy="1096061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7-modda.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majburiyatlari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8007" y="362148"/>
        <a:ext cx="3167976" cy="989051"/>
      </dsp:txXfrm>
    </dsp:sp>
    <dsp:sp modelId="{ABA3EA2F-5396-440C-8BF6-AE8B410831F4}">
      <dsp:nvSpPr>
        <dsp:cNvPr id="0" name=""/>
        <dsp:cNvSpPr/>
      </dsp:nvSpPr>
      <dsp:spPr>
        <a:xfrm>
          <a:off x="1255598" y="1541713"/>
          <a:ext cx="3212795" cy="1096061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Pedagog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faoliyatini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oshirishda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9103" y="1595218"/>
        <a:ext cx="3105785" cy="98905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6753F-B579-4DA4-9237-3CAD1B6CF677}">
      <dsp:nvSpPr>
        <dsp:cNvPr id="0" name=""/>
        <dsp:cNvSpPr/>
      </dsp:nvSpPr>
      <dsp:spPr>
        <a:xfrm>
          <a:off x="318169" y="0"/>
          <a:ext cx="3083426" cy="308342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CBA92-F31F-4A95-9EF0-EC64CA00CF1F}">
      <dsp:nvSpPr>
        <dsp:cNvPr id="0" name=""/>
        <dsp:cNvSpPr/>
      </dsp:nvSpPr>
      <dsp:spPr>
        <a:xfrm>
          <a:off x="1224502" y="308643"/>
          <a:ext cx="3274986" cy="1096061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7-modda.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majburiyatlari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8007" y="362148"/>
        <a:ext cx="3167976" cy="989051"/>
      </dsp:txXfrm>
    </dsp:sp>
    <dsp:sp modelId="{ABA3EA2F-5396-440C-8BF6-AE8B410831F4}">
      <dsp:nvSpPr>
        <dsp:cNvPr id="0" name=""/>
        <dsp:cNvSpPr/>
      </dsp:nvSpPr>
      <dsp:spPr>
        <a:xfrm>
          <a:off x="1255598" y="1541713"/>
          <a:ext cx="3212795" cy="1096061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Pedagog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kasbiy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faoliyatini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oshirishda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9103" y="1595218"/>
        <a:ext cx="3105785" cy="98905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0CCFD-8691-449F-80D0-3E375306EC6D}">
      <dsp:nvSpPr>
        <dsp:cNvPr id="0" name=""/>
        <dsp:cNvSpPr/>
      </dsp:nvSpPr>
      <dsp:spPr>
        <a:xfrm>
          <a:off x="1833" y="0"/>
          <a:ext cx="3910908" cy="11408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Times New Roman" pitchFamily="18" charset="0"/>
              <a:cs typeface="Times New Roman" pitchFamily="18" charset="0"/>
            </a:rPr>
            <a:t>8-modda. 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47" y="33414"/>
        <a:ext cx="3844080" cy="1073995"/>
      </dsp:txXfrm>
    </dsp:sp>
    <dsp:sp modelId="{C2FFF898-9327-40FF-9568-69C311F14455}">
      <dsp:nvSpPr>
        <dsp:cNvPr id="0" name=""/>
        <dsp:cNvSpPr/>
      </dsp:nvSpPr>
      <dsp:spPr>
        <a:xfrm rot="5400000">
          <a:off x="4303833" y="85458"/>
          <a:ext cx="829112" cy="96990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96000"/>
                <a:satMod val="120000"/>
                <a:lumMod val="120000"/>
              </a:schemeClr>
            </a:gs>
            <a:gs pos="100000">
              <a:schemeClr val="accent1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>
            <a:latin typeface="Times New Roman" pitchFamily="18" charset="0"/>
            <a:cs typeface="Times New Roman" pitchFamily="18" charset="0"/>
          </a:endParaRPr>
        </a:p>
      </dsp:txBody>
      <dsp:txXfrm>
        <a:off x="4428200" y="155072"/>
        <a:ext cx="580378" cy="581943"/>
      </dsp:txXfrm>
    </dsp:sp>
    <dsp:sp modelId="{9A7F7F61-F19A-44CC-A41D-CF5525781811}">
      <dsp:nvSpPr>
        <dsp:cNvPr id="0" name=""/>
        <dsp:cNvSpPr/>
      </dsp:nvSpPr>
      <dsp:spPr>
        <a:xfrm>
          <a:off x="5477106" y="0"/>
          <a:ext cx="3910908" cy="11408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 smtClean="0">
              <a:latin typeface="Times New Roman" pitchFamily="18" charset="0"/>
              <a:cs typeface="Times New Roman" pitchFamily="18" charset="0"/>
            </a:rPr>
            <a:t>Pedagogik</a:t>
          </a:r>
          <a:r>
            <a:rPr lang="en-US" sz="3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100" b="1" kern="1200" dirty="0" err="1" smtClean="0">
              <a:latin typeface="Times New Roman" pitchFamily="18" charset="0"/>
              <a:cs typeface="Times New Roman" pitchFamily="18" charset="0"/>
            </a:rPr>
            <a:t>etika</a:t>
          </a:r>
          <a:r>
            <a:rPr lang="en-US" sz="3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100" b="1" kern="1200" dirty="0" err="1" smtClean="0">
              <a:latin typeface="Times New Roman" pitchFamily="18" charset="0"/>
              <a:cs typeface="Times New Roman" pitchFamily="18" charset="0"/>
            </a:rPr>
            <a:t>qoidalari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0520" y="33414"/>
        <a:ext cx="3844080" cy="1073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EB4F5-0B6D-4EE9-9BD0-0B982411A3F5}">
      <dsp:nvSpPr>
        <dsp:cNvPr id="0" name=""/>
        <dsp:cNvSpPr/>
      </dsp:nvSpPr>
      <dsp:spPr>
        <a:xfrm>
          <a:off x="883351" y="0"/>
          <a:ext cx="10011316" cy="3548419"/>
        </a:xfrm>
        <a:prstGeom prst="rightArrow">
          <a:avLst/>
        </a:prstGeom>
        <a:gradFill rotWithShape="1">
          <a:gsLst>
            <a:gs pos="0">
              <a:schemeClr val="dk1">
                <a:tint val="0"/>
              </a:schemeClr>
            </a:gs>
            <a:gs pos="44000">
              <a:schemeClr val="dk1">
                <a:tint val="60000"/>
                <a:satMod val="120000"/>
              </a:schemeClr>
            </a:gs>
            <a:gs pos="100000">
              <a:schemeClr val="dk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9AEFBA3C-CE8B-49F2-BD89-D09FDA2FC13E}">
      <dsp:nvSpPr>
        <dsp:cNvPr id="0" name=""/>
        <dsp:cNvSpPr/>
      </dsp:nvSpPr>
      <dsp:spPr>
        <a:xfrm>
          <a:off x="100703" y="519602"/>
          <a:ext cx="4267920" cy="25092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O‘zbekiston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Respublikasi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“</a:t>
          </a:r>
          <a:r>
            <a:rPr lang="en-US" sz="28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to‘g‘risida”</a:t>
          </a:r>
          <a:r>
            <a:rPr lang="en-US" sz="28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</a:t>
          </a:r>
          <a:r>
            <a:rPr lang="en-US" sz="2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Qonuni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(23.09.2020-yildagi O‘RQ-637-son)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3193" y="642092"/>
        <a:ext cx="4022940" cy="2264234"/>
      </dsp:txXfrm>
    </dsp:sp>
    <dsp:sp modelId="{079B68C9-5AF8-422C-87F9-5A9097922C94}">
      <dsp:nvSpPr>
        <dsp:cNvPr id="0" name=""/>
        <dsp:cNvSpPr/>
      </dsp:nvSpPr>
      <dsp:spPr>
        <a:xfrm>
          <a:off x="4781545" y="635983"/>
          <a:ext cx="3002723" cy="2276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11 bob, 75 ta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moddadan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iborat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2672" y="747110"/>
        <a:ext cx="2780469" cy="2054198"/>
      </dsp:txXfrm>
    </dsp:sp>
    <dsp:sp modelId="{6B379870-BE9D-42DD-8C48-74F0813E2E15}">
      <dsp:nvSpPr>
        <dsp:cNvPr id="0" name=""/>
        <dsp:cNvSpPr/>
      </dsp:nvSpPr>
      <dsp:spPr>
        <a:xfrm>
          <a:off x="8197189" y="619355"/>
          <a:ext cx="3480126" cy="2309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Amaldagi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qonunning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34 ta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moddasidan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33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tasiga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o‘zgartirishlar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qo‘shimchalar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kiritilgan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09940" y="732106"/>
        <a:ext cx="3254624" cy="208420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64501-B956-4D47-B672-9C5EF8F767AB}">
      <dsp:nvSpPr>
        <dsp:cNvPr id="0" name=""/>
        <dsp:cNvSpPr/>
      </dsp:nvSpPr>
      <dsp:spPr>
        <a:xfrm>
          <a:off x="61415" y="0"/>
          <a:ext cx="6086900" cy="60869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D0295-1822-4F89-8C73-E770E67762ED}">
      <dsp:nvSpPr>
        <dsp:cNvPr id="0" name=""/>
        <dsp:cNvSpPr/>
      </dsp:nvSpPr>
      <dsp:spPr>
        <a:xfrm>
          <a:off x="457063" y="395648"/>
          <a:ext cx="2434760" cy="2434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9-modda.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Pedagoglarni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tayyorlash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5918" y="514503"/>
        <a:ext cx="2197050" cy="2197050"/>
      </dsp:txXfrm>
    </dsp:sp>
    <dsp:sp modelId="{83C59AAC-7DA8-4D19-AFFF-DA991C346622}">
      <dsp:nvSpPr>
        <dsp:cNvPr id="0" name=""/>
        <dsp:cNvSpPr/>
      </dsp:nvSpPr>
      <dsp:spPr>
        <a:xfrm>
          <a:off x="3317907" y="395648"/>
          <a:ext cx="2434760" cy="2434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10-modda.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Pedagoglarni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qayta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tayyorlash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malakasini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oshirish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36762" y="514503"/>
        <a:ext cx="2197050" cy="2197050"/>
      </dsp:txXfrm>
    </dsp:sp>
    <dsp:sp modelId="{2786EA47-79B9-482F-9699-87A4D3AC0831}">
      <dsp:nvSpPr>
        <dsp:cNvPr id="0" name=""/>
        <dsp:cNvSpPr/>
      </dsp:nvSpPr>
      <dsp:spPr>
        <a:xfrm>
          <a:off x="457063" y="3256492"/>
          <a:ext cx="2434760" cy="2434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11-modda.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Pedagoglarning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attestatsiyasi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malaka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toifalari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5918" y="3375347"/>
        <a:ext cx="2197050" cy="2197050"/>
      </dsp:txXfrm>
    </dsp:sp>
    <dsp:sp modelId="{BD4E2077-2F0B-498D-A843-756D4FD887FD}">
      <dsp:nvSpPr>
        <dsp:cNvPr id="0" name=""/>
        <dsp:cNvSpPr/>
      </dsp:nvSpPr>
      <dsp:spPr>
        <a:xfrm>
          <a:off x="3317907" y="3256492"/>
          <a:ext cx="2434760" cy="2434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12-modda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mehnatiga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haq</a:t>
          </a: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to‘lash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36762" y="3375347"/>
        <a:ext cx="2197050" cy="219705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1A511-CDA7-4C37-B3FE-B6E12DB1C412}">
      <dsp:nvSpPr>
        <dsp:cNvPr id="0" name=""/>
        <dsp:cNvSpPr/>
      </dsp:nvSpPr>
      <dsp:spPr>
        <a:xfrm>
          <a:off x="2705154" y="0"/>
          <a:ext cx="1409552" cy="14095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9B470-7663-47D2-A439-93472A85B75D}">
      <dsp:nvSpPr>
        <dsp:cNvPr id="0" name=""/>
        <dsp:cNvSpPr/>
      </dsp:nvSpPr>
      <dsp:spPr>
        <a:xfrm>
          <a:off x="-1" y="141449"/>
          <a:ext cx="7110485" cy="1034701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13-modda.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Pedagoglarni</a:t>
          </a: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rag‘batlantirish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509" y="191959"/>
        <a:ext cx="7009465" cy="93368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ACF43-BEFA-4485-96BC-90920FC3335C}">
      <dsp:nvSpPr>
        <dsp:cNvPr id="0" name=""/>
        <dsp:cNvSpPr/>
      </dsp:nvSpPr>
      <dsp:spPr>
        <a:xfrm>
          <a:off x="1069815" y="0"/>
          <a:ext cx="1906221" cy="190622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49174-645D-4840-95E9-E5E1586221E0}">
      <dsp:nvSpPr>
        <dsp:cNvPr id="0" name=""/>
        <dsp:cNvSpPr/>
      </dsp:nvSpPr>
      <dsp:spPr>
        <a:xfrm>
          <a:off x="-295830" y="191741"/>
          <a:ext cx="4752153" cy="1334533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14-modda. </a:t>
          </a: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Pedagoglarni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ijtimoiy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himoya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qilish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230683" y="256888"/>
        <a:ext cx="4621859" cy="120423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635A5-5C1B-4E57-B23A-81758D6C03E5}">
      <dsp:nvSpPr>
        <dsp:cNvPr id="0" name=""/>
        <dsp:cNvSpPr/>
      </dsp:nvSpPr>
      <dsp:spPr>
        <a:xfrm>
          <a:off x="0" y="698"/>
          <a:ext cx="3938618" cy="2286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Times New Roman" pitchFamily="18" charset="0"/>
              <a:cs typeface="Times New Roman" pitchFamily="18" charset="0"/>
            </a:rPr>
            <a:t>15-modda. Pedagogik faoliyat bilan shug‘ullanishga oid cheklovlar</a:t>
          </a: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66978" y="67676"/>
        <a:ext cx="3804662" cy="2152849"/>
      </dsp:txXfrm>
    </dsp:sp>
    <dsp:sp modelId="{10DC51A9-FC20-497B-B8E8-8E68567F2BB2}">
      <dsp:nvSpPr>
        <dsp:cNvPr id="0" name=""/>
        <dsp:cNvSpPr/>
      </dsp:nvSpPr>
      <dsp:spPr>
        <a:xfrm rot="5400000">
          <a:off x="1540532" y="2344673"/>
          <a:ext cx="857552" cy="102906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660589" y="2430428"/>
        <a:ext cx="617438" cy="600286"/>
      </dsp:txXfrm>
    </dsp:sp>
    <dsp:sp modelId="{0ECAA6DA-72C6-4875-A363-1D38D87E4925}">
      <dsp:nvSpPr>
        <dsp:cNvPr id="0" name=""/>
        <dsp:cNvSpPr/>
      </dsp:nvSpPr>
      <dsp:spPr>
        <a:xfrm>
          <a:off x="0" y="3430906"/>
          <a:ext cx="3938618" cy="2286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Times New Roman" pitchFamily="18" charset="0"/>
              <a:cs typeface="Times New Roman" pitchFamily="18" charset="0"/>
            </a:rPr>
            <a:t>Quyidagi shaxslarning pedagogik faoliyat bilan shug‘ullanishiga yo‘l qo‘yilmaydi:</a:t>
          </a: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66978" y="3497884"/>
        <a:ext cx="3804662" cy="215284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88AE2-DF9B-46BC-B62B-C1E0BB341215}">
      <dsp:nvSpPr>
        <dsp:cNvPr id="0" name=""/>
        <dsp:cNvSpPr/>
      </dsp:nvSpPr>
      <dsp:spPr>
        <a:xfrm>
          <a:off x="689567" y="167058"/>
          <a:ext cx="2980658" cy="2122303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0906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qonuniy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kuchga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kirgan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sud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hukmiga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muvofiq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pedagogik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faoliyat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shug‘ullanish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huquqidan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mahrum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etilgan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shaxslar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9567" y="167058"/>
        <a:ext cx="2980658" cy="2122303"/>
      </dsp:txXfrm>
    </dsp:sp>
    <dsp:sp modelId="{CFC8838D-5149-4EDB-B0DC-8BB2C68BF285}">
      <dsp:nvSpPr>
        <dsp:cNvPr id="0" name=""/>
        <dsp:cNvSpPr/>
      </dsp:nvSpPr>
      <dsp:spPr>
        <a:xfrm>
          <a:off x="565373" y="627938"/>
          <a:ext cx="652018" cy="978028"/>
        </a:xfrm>
        <a:prstGeom prst="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6DDB0399-518A-462F-9413-1955AD3D34F3}">
      <dsp:nvSpPr>
        <dsp:cNvPr id="0" name=""/>
        <dsp:cNvSpPr/>
      </dsp:nvSpPr>
      <dsp:spPr>
        <a:xfrm>
          <a:off x="4060113" y="162447"/>
          <a:ext cx="2980658" cy="2131524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0906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qonunchilikda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belgilangan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tartibda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sud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tomonidan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muomalaga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layoqatsiz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yoki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muomala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layoqati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cheklangan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deb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topilgan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shaxslar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0113" y="162447"/>
        <a:ext cx="2980658" cy="2131524"/>
      </dsp:txXfrm>
    </dsp:sp>
    <dsp:sp modelId="{F2721D11-F73E-4AC0-AB54-FA25A6AE46BC}">
      <dsp:nvSpPr>
        <dsp:cNvPr id="0" name=""/>
        <dsp:cNvSpPr/>
      </dsp:nvSpPr>
      <dsp:spPr>
        <a:xfrm>
          <a:off x="3935919" y="627938"/>
          <a:ext cx="652018" cy="978028"/>
        </a:xfrm>
        <a:prstGeom prst="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BDA40337-8CEB-4ABF-9902-EAD953842561}">
      <dsp:nvSpPr>
        <dsp:cNvPr id="0" name=""/>
        <dsp:cNvSpPr/>
      </dsp:nvSpPr>
      <dsp:spPr>
        <a:xfrm>
          <a:off x="689567" y="2466500"/>
          <a:ext cx="2980658" cy="1613523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0906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pedagogik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faoliyatni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oshirishga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to‘sqinlik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qiladigan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kasalliklari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bo‘lgan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shaxslar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9567" y="2466500"/>
        <a:ext cx="2980658" cy="1613523"/>
      </dsp:txXfrm>
    </dsp:sp>
    <dsp:sp modelId="{D51C888F-4D45-4CA1-96E0-4EFA498E83A1}">
      <dsp:nvSpPr>
        <dsp:cNvPr id="0" name=""/>
        <dsp:cNvSpPr/>
      </dsp:nvSpPr>
      <dsp:spPr>
        <a:xfrm>
          <a:off x="565373" y="2672990"/>
          <a:ext cx="652018" cy="978028"/>
        </a:xfrm>
        <a:prstGeom prst="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432ADB7C-0D3E-4562-8389-E18572654C7E}">
      <dsp:nvSpPr>
        <dsp:cNvPr id="0" name=""/>
        <dsp:cNvSpPr/>
      </dsp:nvSpPr>
      <dsp:spPr>
        <a:xfrm>
          <a:off x="4060113" y="2400571"/>
          <a:ext cx="2980658" cy="174538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0906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psixiatriya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yoki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narkologiya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muassasalarida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hisobda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turgan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shaxslar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0113" y="2400571"/>
        <a:ext cx="2980658" cy="1745380"/>
      </dsp:txXfrm>
    </dsp:sp>
    <dsp:sp modelId="{52AF7091-1F57-4650-A939-89C6ED7943F8}">
      <dsp:nvSpPr>
        <dsp:cNvPr id="0" name=""/>
        <dsp:cNvSpPr/>
      </dsp:nvSpPr>
      <dsp:spPr>
        <a:xfrm>
          <a:off x="3935919" y="2672990"/>
          <a:ext cx="652018" cy="978028"/>
        </a:xfrm>
        <a:prstGeom prst="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8D541398-7C25-4F7D-B8BE-6BC2C2AE1F64}">
      <dsp:nvSpPr>
        <dsp:cNvPr id="0" name=""/>
        <dsp:cNvSpPr/>
      </dsp:nvSpPr>
      <dsp:spPr>
        <a:xfrm>
          <a:off x="2374840" y="4252551"/>
          <a:ext cx="2980658" cy="2093865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0906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Qasddan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sodir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etilgan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jinoyat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ilgari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sudlangan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shaxslarni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pedagogik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faoliyat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bog‘liq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lavozimlarga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qabul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man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etiladi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74840" y="4252551"/>
        <a:ext cx="2980658" cy="2093865"/>
      </dsp:txXfrm>
    </dsp:sp>
    <dsp:sp modelId="{690A8733-2558-422C-848C-6368454A10EB}">
      <dsp:nvSpPr>
        <dsp:cNvPr id="0" name=""/>
        <dsp:cNvSpPr/>
      </dsp:nvSpPr>
      <dsp:spPr>
        <a:xfrm>
          <a:off x="2250646" y="4699213"/>
          <a:ext cx="652018" cy="978028"/>
        </a:xfrm>
        <a:prstGeom prst="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824F6-B92E-4A5A-B62B-E222F266057E}">
      <dsp:nvSpPr>
        <dsp:cNvPr id="0" name=""/>
        <dsp:cNvSpPr/>
      </dsp:nvSpPr>
      <dsp:spPr>
        <a:xfrm>
          <a:off x="2218" y="533162"/>
          <a:ext cx="4731339" cy="51009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19-modda.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Ushbu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Qonunning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ijrosini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ijrochilarga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yetkazilishini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mohiyati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ahamiyati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tushuntirilishini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ta’minlash</a:t>
          </a:r>
          <a:endParaRPr lang="en-US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O‘zbekiston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Respublikasi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Oliy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, fan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innovatsiyalar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vazirligi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Maktabgacha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maktab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ta’limi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vazirligi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hamda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boshqa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manfaatdor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tashkilotlar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ushbu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Qonunning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ijrosini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ijrochilarga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yetkazilishini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hamda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mohiyati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ahamiyati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aholi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o‘rtasida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tushuntirilishini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ta’minlasin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0794" y="671738"/>
        <a:ext cx="4454187" cy="4823822"/>
      </dsp:txXfrm>
    </dsp:sp>
    <dsp:sp modelId="{B1EE02B5-4624-404D-B2B5-CDF4E4745EDA}">
      <dsp:nvSpPr>
        <dsp:cNvPr id="0" name=""/>
        <dsp:cNvSpPr/>
      </dsp:nvSpPr>
      <dsp:spPr>
        <a:xfrm rot="5400000">
          <a:off x="5206691" y="2496963"/>
          <a:ext cx="1003043" cy="11733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5357148" y="2581181"/>
        <a:ext cx="702130" cy="704024"/>
      </dsp:txXfrm>
    </dsp:sp>
    <dsp:sp modelId="{5EF742B0-47C7-4EFF-BFAF-A9849FED9975}">
      <dsp:nvSpPr>
        <dsp:cNvPr id="0" name=""/>
        <dsp:cNvSpPr/>
      </dsp:nvSpPr>
      <dsp:spPr>
        <a:xfrm>
          <a:off x="6626093" y="533162"/>
          <a:ext cx="4731339" cy="51009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20-modda.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Qonunchilikni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ushbu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Qonunga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muvofiqlashtirish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O‘zbekiston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Respublikasi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Vazirlar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Mahkamasi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hukumat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qarorlarini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ushbu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Qonunga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muvofiqlashtirsin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respublika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ijro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etuvchi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hokimiyat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organlarining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ushbu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Qonunga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zid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bo‘lgan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normativ-huquqiy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hujjatlarini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qayta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ko‘rib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chiqishlari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bekor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qilishlarini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ta’minlasin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64669" y="671738"/>
        <a:ext cx="4454187" cy="482382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D6181-24C4-4DD7-9201-B6C92FE0C02A}">
      <dsp:nvSpPr>
        <dsp:cNvPr id="0" name=""/>
        <dsp:cNvSpPr/>
      </dsp:nvSpPr>
      <dsp:spPr>
        <a:xfrm>
          <a:off x="3458402" y="0"/>
          <a:ext cx="871209" cy="87120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DD341-974D-46C4-8615-118BC2A72123}">
      <dsp:nvSpPr>
        <dsp:cNvPr id="0" name=""/>
        <dsp:cNvSpPr/>
      </dsp:nvSpPr>
      <dsp:spPr>
        <a:xfrm>
          <a:off x="89894" y="87363"/>
          <a:ext cx="7808742" cy="634799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QAROR QISMI:</a:t>
          </a:r>
          <a:r>
            <a:rPr lang="uz-Cyrl-UZ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800" b="1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Loyiha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882" y="118351"/>
        <a:ext cx="7746766" cy="5728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4FC62-9ED2-4E58-B221-374D447743D8}">
      <dsp:nvSpPr>
        <dsp:cNvPr id="0" name=""/>
        <dsp:cNvSpPr/>
      </dsp:nvSpPr>
      <dsp:spPr>
        <a:xfrm>
          <a:off x="320421" y="0"/>
          <a:ext cx="3631443" cy="2571479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22C09-107A-4A88-AC7E-87003C4497DD}">
      <dsp:nvSpPr>
        <dsp:cNvPr id="0" name=""/>
        <dsp:cNvSpPr/>
      </dsp:nvSpPr>
      <dsp:spPr>
        <a:xfrm>
          <a:off x="977" y="397108"/>
          <a:ext cx="4270331" cy="17772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7-bob.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Ta’lim-tarbiya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jarayoni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ishtirokchilarini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ijtimoiy</a:t>
          </a:r>
          <a:r>
            <a:rPr lang="en-US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himoya</a:t>
          </a:r>
          <a:r>
            <a:rPr lang="en-US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qilish</a:t>
          </a:r>
          <a:endParaRPr lang="ru-RU" sz="28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736" y="483867"/>
        <a:ext cx="4096813" cy="1603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722B3-2C3B-4B09-8665-1476FA51FFE3}">
      <dsp:nvSpPr>
        <dsp:cNvPr id="0" name=""/>
        <dsp:cNvSpPr/>
      </dsp:nvSpPr>
      <dsp:spPr>
        <a:xfrm>
          <a:off x="0" y="0"/>
          <a:ext cx="2111432" cy="21114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10813-8D05-4A9D-83B4-AB987FE6F273}">
      <dsp:nvSpPr>
        <dsp:cNvPr id="0" name=""/>
        <dsp:cNvSpPr/>
      </dsp:nvSpPr>
      <dsp:spPr>
        <a:xfrm>
          <a:off x="-66400" y="159887"/>
          <a:ext cx="11506473" cy="1499630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en-US" sz="4000" b="1" kern="1200" dirty="0" err="1" smtClean="0">
              <a:latin typeface="Times New Roman" pitchFamily="18" charset="0"/>
              <a:cs typeface="Times New Roman" pitchFamily="18" charset="0"/>
            </a:rPr>
            <a:t>Pedagogning</a:t>
          </a:r>
          <a:r>
            <a:rPr lang="en-US" sz="4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b="1" kern="1200" dirty="0" err="1" smtClean="0">
              <a:latin typeface="Times New Roman" pitchFamily="18" charset="0"/>
              <a:cs typeface="Times New Roman" pitchFamily="18" charset="0"/>
            </a:rPr>
            <a:t>maqomi</a:t>
          </a:r>
          <a:r>
            <a:rPr lang="en-US" sz="4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b="1" kern="1200" dirty="0" err="1" smtClean="0">
              <a:latin typeface="Times New Roman" pitchFamily="18" charset="0"/>
              <a:cs typeface="Times New Roman" pitchFamily="18" charset="0"/>
            </a:rPr>
            <a:t>to‘g‘risida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”gi</a:t>
          </a: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  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O‘zbekiston</a:t>
          </a: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Respublikasi</a:t>
          </a: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Qonuni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06" y="233093"/>
        <a:ext cx="11360061" cy="13532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3EC0C-D004-4A4C-B27A-2D8657AAC4EE}">
      <dsp:nvSpPr>
        <dsp:cNvPr id="0" name=""/>
        <dsp:cNvSpPr/>
      </dsp:nvSpPr>
      <dsp:spPr>
        <a:xfrm>
          <a:off x="227715" y="0"/>
          <a:ext cx="2580775" cy="1450497"/>
        </a:xfrm>
        <a:prstGeom prst="rightArrow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EB04F510-A8FA-4AA8-9CFD-9889556F3B78}">
      <dsp:nvSpPr>
        <dsp:cNvPr id="0" name=""/>
        <dsp:cNvSpPr/>
      </dsp:nvSpPr>
      <dsp:spPr>
        <a:xfrm>
          <a:off x="399" y="341008"/>
          <a:ext cx="3035408" cy="7684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latin typeface="Times New Roman" pitchFamily="18" charset="0"/>
              <a:cs typeface="Times New Roman" pitchFamily="18" charset="0"/>
            </a:rPr>
            <a:t>Tuzulishi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13" y="378522"/>
        <a:ext cx="2960380" cy="6934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94D00-282D-4D50-ABB1-A68DFB8F005C}">
      <dsp:nvSpPr>
        <dsp:cNvPr id="0" name=""/>
        <dsp:cNvSpPr/>
      </dsp:nvSpPr>
      <dsp:spPr>
        <a:xfrm>
          <a:off x="-2335596" y="-362976"/>
          <a:ext cx="2804883" cy="2804883"/>
        </a:xfrm>
        <a:prstGeom prst="blockArc">
          <a:avLst>
            <a:gd name="adj1" fmla="val 18900000"/>
            <a:gd name="adj2" fmla="val 2700000"/>
            <a:gd name="adj3" fmla="val 77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76DDC-46F8-48E5-B129-58D0C9192574}">
      <dsp:nvSpPr>
        <dsp:cNvPr id="0" name=""/>
        <dsp:cNvSpPr/>
      </dsp:nvSpPr>
      <dsp:spPr>
        <a:xfrm>
          <a:off x="382159" y="296996"/>
          <a:ext cx="7063389" cy="593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415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Times New Roman" pitchFamily="18" charset="0"/>
              <a:cs typeface="Times New Roman" pitchFamily="18" charset="0"/>
            </a:rPr>
            <a:t>Qonun alohida boblarga ajratilmagan</a:t>
          </a:r>
          <a:endParaRPr lang="ru-RU" sz="3200" kern="1200">
            <a:latin typeface="Times New Roman" pitchFamily="18" charset="0"/>
            <a:cs typeface="Times New Roman" pitchFamily="18" charset="0"/>
          </a:endParaRPr>
        </a:p>
      </dsp:txBody>
      <dsp:txXfrm>
        <a:off x="382159" y="296996"/>
        <a:ext cx="7063389" cy="593909"/>
      </dsp:txXfrm>
    </dsp:sp>
    <dsp:sp modelId="{B04CAD28-8AA2-4B23-82E0-32286E35D084}">
      <dsp:nvSpPr>
        <dsp:cNvPr id="0" name=""/>
        <dsp:cNvSpPr/>
      </dsp:nvSpPr>
      <dsp:spPr>
        <a:xfrm>
          <a:off x="10966" y="222757"/>
          <a:ext cx="742386" cy="742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ABFFD-3E66-43DA-A7E2-49D06BAF88DD}">
      <dsp:nvSpPr>
        <dsp:cNvPr id="0" name=""/>
        <dsp:cNvSpPr/>
      </dsp:nvSpPr>
      <dsp:spPr>
        <a:xfrm>
          <a:off x="382159" y="1188025"/>
          <a:ext cx="7063389" cy="593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415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21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moddadan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iborat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159" y="1188025"/>
        <a:ext cx="7063389" cy="593909"/>
      </dsp:txXfrm>
    </dsp:sp>
    <dsp:sp modelId="{6EE7EF71-C183-4D54-8F2C-543BEA8F39D0}">
      <dsp:nvSpPr>
        <dsp:cNvPr id="0" name=""/>
        <dsp:cNvSpPr/>
      </dsp:nvSpPr>
      <dsp:spPr>
        <a:xfrm>
          <a:off x="10966" y="1113787"/>
          <a:ext cx="742386" cy="742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B363-7D5F-4255-B3F9-A82178BBD48A}">
      <dsp:nvSpPr>
        <dsp:cNvPr id="0" name=""/>
        <dsp:cNvSpPr/>
      </dsp:nvSpPr>
      <dsp:spPr>
        <a:xfrm>
          <a:off x="10142" y="278923"/>
          <a:ext cx="3031405" cy="18188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itchFamily="18" charset="0"/>
              <a:cs typeface="Times New Roman" pitchFamily="18" charset="0"/>
            </a:rPr>
            <a:t>Qonunchilik palatasi tomonidan 2023-yil 1-avgustda qabul qilingan</a:t>
          </a: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63414" y="332195"/>
        <a:ext cx="2924861" cy="1712299"/>
      </dsp:txXfrm>
    </dsp:sp>
    <dsp:sp modelId="{18CD4563-87B1-4A6C-BC7E-5A15080FBAA6}">
      <dsp:nvSpPr>
        <dsp:cNvPr id="0" name=""/>
        <dsp:cNvSpPr/>
      </dsp:nvSpPr>
      <dsp:spPr>
        <a:xfrm>
          <a:off x="3344688" y="812451"/>
          <a:ext cx="642658" cy="751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3344688" y="962809"/>
        <a:ext cx="449861" cy="451072"/>
      </dsp:txXfrm>
    </dsp:sp>
    <dsp:sp modelId="{B774E385-F794-4F91-8939-7C0680C18653}">
      <dsp:nvSpPr>
        <dsp:cNvPr id="0" name=""/>
        <dsp:cNvSpPr/>
      </dsp:nvSpPr>
      <dsp:spPr>
        <a:xfrm>
          <a:off x="4254110" y="278923"/>
          <a:ext cx="3031405" cy="18188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itchFamily="18" charset="0"/>
              <a:cs typeface="Times New Roman" pitchFamily="18" charset="0"/>
            </a:rPr>
            <a:t>Senat tomonidan 2023-yil 29-sentabrda ma’qullangan</a:t>
          </a: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4307382" y="332195"/>
        <a:ext cx="2924861" cy="1712299"/>
      </dsp:txXfrm>
    </dsp:sp>
    <dsp:sp modelId="{46A719EA-7390-4B3E-92E2-B44839BEE8E7}">
      <dsp:nvSpPr>
        <dsp:cNvPr id="0" name=""/>
        <dsp:cNvSpPr/>
      </dsp:nvSpPr>
      <dsp:spPr>
        <a:xfrm>
          <a:off x="7588657" y="812451"/>
          <a:ext cx="642658" cy="751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7588657" y="962809"/>
        <a:ext cx="449861" cy="451072"/>
      </dsp:txXfrm>
    </dsp:sp>
    <dsp:sp modelId="{779B920D-863F-43E3-8CDE-4F4B238BEB47}">
      <dsp:nvSpPr>
        <dsp:cNvPr id="0" name=""/>
        <dsp:cNvSpPr/>
      </dsp:nvSpPr>
      <dsp:spPr>
        <a:xfrm>
          <a:off x="8498078" y="278923"/>
          <a:ext cx="3031405" cy="18188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itchFamily="18" charset="0"/>
              <a:cs typeface="Times New Roman" pitchFamily="18" charset="0"/>
            </a:rPr>
            <a:t>2024-yil 1-fevralda Prezident tomonidan imzolangan va e’lon qilingan</a:t>
          </a: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8551350" y="332195"/>
        <a:ext cx="2924861" cy="17122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0D736-05AC-44CD-A0C1-8C940DEF842B}">
      <dsp:nvSpPr>
        <dsp:cNvPr id="0" name=""/>
        <dsp:cNvSpPr/>
      </dsp:nvSpPr>
      <dsp:spPr>
        <a:xfrm>
          <a:off x="444208" y="0"/>
          <a:ext cx="1913914" cy="268347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7F4B3-E9B6-4680-9A8C-60485D4DC588}">
      <dsp:nvSpPr>
        <dsp:cNvPr id="0" name=""/>
        <dsp:cNvSpPr/>
      </dsp:nvSpPr>
      <dsp:spPr>
        <a:xfrm>
          <a:off x="81187" y="264315"/>
          <a:ext cx="2639949" cy="192979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2-modda. </a:t>
          </a:r>
          <a:r>
            <a:rPr lang="en-US" sz="2500" b="1" kern="1200" dirty="0" err="1" smtClean="0">
              <a:latin typeface="Times New Roman" pitchFamily="18" charset="0"/>
              <a:cs typeface="Times New Roman" pitchFamily="18" charset="0"/>
            </a:rPr>
            <a:t>Ushbu</a:t>
          </a: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b="1" kern="1200" dirty="0" err="1" smtClean="0">
              <a:latin typeface="Times New Roman" pitchFamily="18" charset="0"/>
              <a:cs typeface="Times New Roman" pitchFamily="18" charset="0"/>
            </a:rPr>
            <a:t>Qonunning</a:t>
          </a: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b="1" kern="1200" dirty="0" err="1" smtClean="0">
              <a:latin typeface="Times New Roman" pitchFamily="18" charset="0"/>
              <a:cs typeface="Times New Roman" pitchFamily="18" charset="0"/>
            </a:rPr>
            <a:t>qo‘llanilish</a:t>
          </a: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b="1" kern="1200" dirty="0" err="1" smtClean="0">
              <a:latin typeface="Times New Roman" pitchFamily="18" charset="0"/>
              <a:cs typeface="Times New Roman" pitchFamily="18" charset="0"/>
            </a:rPr>
            <a:t>sohasi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392" y="358520"/>
        <a:ext cx="2451539" cy="1741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E8A38-B6B5-4244-B26D-A8AF1A4DA69C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004C6-0E9E-43C5-AF71-A2F96BE38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3">
              <a:defRPr/>
            </a:pPr>
            <a:fld id="{E7317B6B-08AD-4FB9-BA5D-69F17C85A38F}" type="slidenum">
              <a:rPr lang="ru-RU" sz="1300">
                <a:solidFill>
                  <a:prstClr val="black"/>
                </a:solidFill>
                <a:latin typeface="Calibri" panose="020F0502020204030204"/>
              </a:rPr>
              <a:pPr defTabSz="914283">
                <a:defRPr/>
              </a:pPr>
              <a:t>7</a:t>
            </a:fld>
            <a:endParaRPr lang="ru-RU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374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0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1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7" y="2209805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0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2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4" y="731524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33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95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36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84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00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71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2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4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30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17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92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92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08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63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3" y="34290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9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8" y="6250169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68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0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5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2" y="6172205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5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7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8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9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9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9.jpe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11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28689" y="5949617"/>
            <a:ext cx="3017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Tuzuvchi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A.To‘rayev</a:t>
            </a:r>
            <a:endParaRPr lang="ru-RU" sz="2400" b="1" dirty="0"/>
          </a:p>
        </p:txBody>
      </p:sp>
      <p:pic>
        <p:nvPicPr>
          <p:cNvPr id="6" name="Picture 2" descr="Pedagogning maqomi to'g'risida”gi Qonun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4933" r="10934" b="7964"/>
          <a:stretch/>
        </p:blipFill>
        <p:spPr bwMode="auto">
          <a:xfrm>
            <a:off x="193302" y="777119"/>
            <a:ext cx="5608982" cy="51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60276950"/>
              </p:ext>
            </p:extLst>
          </p:nvPr>
        </p:nvGraphicFramePr>
        <p:xfrm>
          <a:off x="5802284" y="548640"/>
          <a:ext cx="5935287" cy="530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2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32098951"/>
              </p:ext>
            </p:extLst>
          </p:nvPr>
        </p:nvGraphicFramePr>
        <p:xfrm>
          <a:off x="556954" y="374073"/>
          <a:ext cx="11055926" cy="148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6894" y="3237688"/>
            <a:ext cx="3625757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Respublikasining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to‘g‘risidagi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qonunchiligiga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asosan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beruvchi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pedagogning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faoliyatini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oshirishi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zarur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shart-sharoitlar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yaratadi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59104" y="2095871"/>
            <a:ext cx="596407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Quyidagilar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taqiqlanadi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(5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bandda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ko‘rsatilgan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98008657"/>
              </p:ext>
            </p:extLst>
          </p:nvPr>
        </p:nvGraphicFramePr>
        <p:xfrm>
          <a:off x="4653885" y="3159919"/>
          <a:ext cx="7342496" cy="341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Стрелка вниз 13"/>
          <p:cNvSpPr/>
          <p:nvPr/>
        </p:nvSpPr>
        <p:spPr>
          <a:xfrm>
            <a:off x="1978925" y="2095871"/>
            <a:ext cx="941696" cy="830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8-конечная звезда 14"/>
          <p:cNvSpPr/>
          <p:nvPr/>
        </p:nvSpPr>
        <p:spPr>
          <a:xfrm>
            <a:off x="4667535" y="2616040"/>
            <a:ext cx="641445" cy="621648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28423823"/>
              </p:ext>
            </p:extLst>
          </p:nvPr>
        </p:nvGraphicFramePr>
        <p:xfrm>
          <a:off x="1009936" y="327550"/>
          <a:ext cx="9799093" cy="152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3037" y="3634055"/>
            <a:ext cx="437638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pedagogni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faoliyati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bog‘liq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bo‘lmagan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ishlarga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jumladan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hududlarni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obodonlashtirishga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qishloq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xo‘jaligi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ishlariga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jalb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88434066"/>
              </p:ext>
            </p:extLst>
          </p:nvPr>
        </p:nvGraphicFramePr>
        <p:xfrm>
          <a:off x="3725837" y="2071983"/>
          <a:ext cx="4005387" cy="105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82939" y="3634055"/>
            <a:ext cx="454470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pedagogni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ishga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joylashtirilmagan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qamrab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olinmagan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profilaktika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hisobida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turgan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voyaga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yetmaganlar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hisobini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yuritish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ijtimoiy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moslashuviga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ko‘maklashish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ishlariga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jalb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etish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конечная звезда 10"/>
          <p:cNvSpPr/>
          <p:nvPr/>
        </p:nvSpPr>
        <p:spPr>
          <a:xfrm>
            <a:off x="2042616" y="2820757"/>
            <a:ext cx="641445" cy="621648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8-конечная звезда 12"/>
          <p:cNvSpPr/>
          <p:nvPr/>
        </p:nvSpPr>
        <p:spPr>
          <a:xfrm>
            <a:off x="8836924" y="2820757"/>
            <a:ext cx="641445" cy="621648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23893568"/>
              </p:ext>
            </p:extLst>
          </p:nvPr>
        </p:nvGraphicFramePr>
        <p:xfrm>
          <a:off x="682389" y="272958"/>
          <a:ext cx="11191163" cy="1419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0207" y="3596862"/>
            <a:ext cx="6437197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pedagogdan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majburiyatlariga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taalluqli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bo‘lmagan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hisobotlarni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ma’lumotlarni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jumladan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aholining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soliqlar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kommunal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to‘lovlar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kreditlar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qarzdorligi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to‘g‘risidagi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ma’lumotlarni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bitiruvchilarning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bandligi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ta’minlanganligi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haqidagi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hisobotlarni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shakllantirishini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taqdim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etishini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talab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94105674"/>
              </p:ext>
            </p:extLst>
          </p:nvPr>
        </p:nvGraphicFramePr>
        <p:xfrm>
          <a:off x="3806702" y="1836164"/>
          <a:ext cx="4005387" cy="105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06017" y="3596862"/>
            <a:ext cx="454470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pedagogning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zimmasiga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tovar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xizmatlarni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sotib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majburiyatini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yuklash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jumladan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haqidan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yozma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roziligisiz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tovar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xizmatlar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mablag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ushlab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qolish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конечная звезда 10"/>
          <p:cNvSpPr/>
          <p:nvPr/>
        </p:nvSpPr>
        <p:spPr>
          <a:xfrm>
            <a:off x="2427027" y="2820757"/>
            <a:ext cx="641445" cy="621648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8-конечная звезда 12"/>
          <p:cNvSpPr/>
          <p:nvPr/>
        </p:nvSpPr>
        <p:spPr>
          <a:xfrm>
            <a:off x="8550320" y="2820757"/>
            <a:ext cx="641445" cy="621648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3353721"/>
              </p:ext>
            </p:extLst>
          </p:nvPr>
        </p:nvGraphicFramePr>
        <p:xfrm>
          <a:off x="409434" y="2183647"/>
          <a:ext cx="11354937" cy="413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9081966"/>
              </p:ext>
            </p:extLst>
          </p:nvPr>
        </p:nvGraphicFramePr>
        <p:xfrm>
          <a:off x="640825" y="480776"/>
          <a:ext cx="11191163" cy="1419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6642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180" y="2116170"/>
            <a:ext cx="64555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Pedagogni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faoliyati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bog‘liq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bo‘lmagan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siyosiy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ijtimoiy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ahamiyatga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tadbirlarga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saylovlarni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etish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o‘tkazish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jarayonlarida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etishga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test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sinovlarida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auditoriya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nazoratchisi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vazifasini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bajarish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aholini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ro‘yxatga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ishlarida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ko‘maklashishga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tashkilotlarini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tekshirish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attestatsiyadan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o‘tkazish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jarayonlarida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ekspert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etishga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boshqalarga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jalb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roziligiga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tuzilgan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shartnomaga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asosan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qo‘shimcha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haq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to‘lash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evaziga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ishdan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bo‘sh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vaqtida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joyi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o‘rtacha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haqi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saqlangan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oshiriladi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82466072"/>
              </p:ext>
            </p:extLst>
          </p:nvPr>
        </p:nvGraphicFramePr>
        <p:xfrm>
          <a:off x="682389" y="272958"/>
          <a:ext cx="11191163" cy="1419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oto: O'zbekistonda oliygohlarga kirish uchun ochiq osmon ostida  o'tkazilayotgan test imtihonlari — Uzbekistan News | DARYO.UZ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4" t="18590" r="17672" b="22113"/>
          <a:stretch/>
        </p:blipFill>
        <p:spPr bwMode="auto">
          <a:xfrm>
            <a:off x="7248698" y="2116170"/>
            <a:ext cx="4505499" cy="415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979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615" y="2399626"/>
            <a:ext cx="54804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Pedagogni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biron-bir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shaklda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mehnatga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ma’muriy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tarzda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majburlash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pedagogning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faoliyatiga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qonunga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xilof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ravishda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aralashish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xizmat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majburiyatlarini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bajarishiga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to‘sqinlik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qonunda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belgilangan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tartibda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javobgarlikka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sabab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25106168"/>
              </p:ext>
            </p:extLst>
          </p:nvPr>
        </p:nvGraphicFramePr>
        <p:xfrm>
          <a:off x="847898" y="264646"/>
          <a:ext cx="10834461" cy="1472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Pedagoglarni majburiy mehnatga jalb qilganlik uchun alohida jinoiy  javobgarlik belgiland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1" t="7175" r="18803" b="7449"/>
          <a:stretch/>
        </p:blipFill>
        <p:spPr bwMode="auto">
          <a:xfrm>
            <a:off x="6956265" y="2466128"/>
            <a:ext cx="4653887" cy="36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8897782"/>
              </p:ext>
            </p:extLst>
          </p:nvPr>
        </p:nvGraphicFramePr>
        <p:xfrm>
          <a:off x="300251" y="204717"/>
          <a:ext cx="11423176" cy="195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620469" y="3583488"/>
            <a:ext cx="536226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o‘quv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ilmiy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uslubiy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yo‘nalishlardagi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axborot-resurs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axborot-kutubxona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markazlarining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xizmatlaridan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bepul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1361" y="3583490"/>
            <a:ext cx="533627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pedagogik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texnologiyalarni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o‘qitish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tarbiya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vositalarini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usullarini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erkin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tanlash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ulardan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1361" y="4977640"/>
            <a:ext cx="533627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belgilangan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tartibda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mualliflik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dasturlarini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o‘qitish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uslubiyotini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chiqish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joriy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etish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ijodiy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faollik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ko‘rsatish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o‘quv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fanlari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kurslari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modullaridan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20469" y="4938594"/>
            <a:ext cx="536226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faoliyatni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oshirish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zarur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shart-sharoitlar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yaratilishini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talab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7361691" y="-242026"/>
            <a:ext cx="1226385" cy="5941244"/>
          </a:xfrm>
          <a:prstGeom prst="rightBrace">
            <a:avLst>
              <a:gd name="adj1" fmla="val 8333"/>
              <a:gd name="adj2" fmla="val 9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 с четырьмя стрелками 13"/>
          <p:cNvSpPr/>
          <p:nvPr/>
        </p:nvSpPr>
        <p:spPr>
          <a:xfrm>
            <a:off x="45494" y="3753138"/>
            <a:ext cx="445828" cy="532263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 с четырьмя стрелками 14"/>
          <p:cNvSpPr/>
          <p:nvPr/>
        </p:nvSpPr>
        <p:spPr>
          <a:xfrm>
            <a:off x="70515" y="5334183"/>
            <a:ext cx="445828" cy="532263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 с четырьмя стрелками 15"/>
          <p:cNvSpPr/>
          <p:nvPr/>
        </p:nvSpPr>
        <p:spPr>
          <a:xfrm>
            <a:off x="6174639" y="3825189"/>
            <a:ext cx="445828" cy="532263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 с четырьмя стрелками 16"/>
          <p:cNvSpPr/>
          <p:nvPr/>
        </p:nvSpPr>
        <p:spPr>
          <a:xfrm>
            <a:off x="6154167" y="5315985"/>
            <a:ext cx="445828" cy="532263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20580" y="2690500"/>
            <a:ext cx="2997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Jami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ta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band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97376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04295182"/>
              </p:ext>
            </p:extLst>
          </p:nvPr>
        </p:nvGraphicFramePr>
        <p:xfrm>
          <a:off x="300251" y="204717"/>
          <a:ext cx="11423176" cy="195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7360693"/>
              </p:ext>
            </p:extLst>
          </p:nvPr>
        </p:nvGraphicFramePr>
        <p:xfrm>
          <a:off x="286604" y="2845558"/>
          <a:ext cx="11627893" cy="4012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 rot="16200000">
            <a:off x="5547816" y="-2313298"/>
            <a:ext cx="1091822" cy="10003809"/>
          </a:xfrm>
          <a:prstGeom prst="rightBrace">
            <a:avLst>
              <a:gd name="adj1" fmla="val 8333"/>
              <a:gd name="adj2" fmla="val 9079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39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00866367"/>
              </p:ext>
            </p:extLst>
          </p:nvPr>
        </p:nvGraphicFramePr>
        <p:xfrm>
          <a:off x="272958" y="2224585"/>
          <a:ext cx="11491415" cy="446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23352000"/>
              </p:ext>
            </p:extLst>
          </p:nvPr>
        </p:nvGraphicFramePr>
        <p:xfrm>
          <a:off x="300251" y="204717"/>
          <a:ext cx="11423176" cy="195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61703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32422151"/>
              </p:ext>
            </p:extLst>
          </p:nvPr>
        </p:nvGraphicFramePr>
        <p:xfrm>
          <a:off x="177421" y="150126"/>
          <a:ext cx="4817659" cy="308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49575" y="4927165"/>
            <a:ext cx="60960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oluvchilarning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psixologik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o‘ziga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xususiyatlarini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jismoniy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ruhiy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salomatligini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fiziologik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rivojlanishini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hisobga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olishi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alohida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ehtiyojlari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shaxslarni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o‘qitish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shart-sharoitlar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yaratilishiga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qaratishi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kamsitmasligi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63860" y="260715"/>
            <a:ext cx="403698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ta’lim-tarbiya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jarayoni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ishtirokchilarining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sha’ni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qadr-qimmati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ishchanlik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obro‘sini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hurmat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qilishi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18499" y="1789148"/>
            <a:ext cx="398234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o‘quv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mashg‘ulotlarini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o‘quv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dasturlari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standartlariga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muvofiq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sifatli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o‘tkazishi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8996" y="3303591"/>
            <a:ext cx="397185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o‘quv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mashg‘ulotlari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davomida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oluvchilarning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darajasini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oshirish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zarur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choralar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ko‘rishi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51065" y="4776879"/>
            <a:ext cx="3949779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axborot-kommunikatsiya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texnologiyalaridan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o‘qitish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tarbiyaning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ilg‘or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innovatsion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shakllari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usullaridan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foydalanishi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818390" y="649473"/>
            <a:ext cx="1009935" cy="54591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639404" y="3724058"/>
            <a:ext cx="627797" cy="928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121683">
            <a:off x="5757542" y="1963960"/>
            <a:ext cx="1009935" cy="54591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325816">
            <a:off x="5191727" y="3278405"/>
            <a:ext cx="1009935" cy="54591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oShape 2" descr="⬇ Скачать картинки Галочка, стоковые фото Галочка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Отметьте галочкой синий, 3D-обьекты Включая: правильно и да - Envato  Elemen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27299" r="11950" b="29716"/>
          <a:stretch/>
        </p:blipFill>
        <p:spPr bwMode="auto">
          <a:xfrm>
            <a:off x="345745" y="5702038"/>
            <a:ext cx="460375" cy="3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Отметьте галочкой синий, 3D-обьекты Включая: правильно и да - Envato  Elemen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27299" r="11950" b="29716"/>
          <a:stretch/>
        </p:blipFill>
        <p:spPr bwMode="auto">
          <a:xfrm>
            <a:off x="7403487" y="2355827"/>
            <a:ext cx="460375" cy="3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Отметьте галочкой синий, 3D-обьекты Включая: правильно и да - Envato  Elemen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27299" r="11950" b="29716"/>
          <a:stretch/>
        </p:blipFill>
        <p:spPr bwMode="auto">
          <a:xfrm>
            <a:off x="7369815" y="768971"/>
            <a:ext cx="460375" cy="3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Отметьте галочкой синий, 3D-обьекты Включая: правильно и да - Envato  Elemen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27299" r="11950" b="29716"/>
          <a:stretch/>
        </p:blipFill>
        <p:spPr bwMode="auto">
          <a:xfrm>
            <a:off x="7419859" y="5397822"/>
            <a:ext cx="460375" cy="3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Отметьте галочкой синий, 3D-обьекты Включая: правильно и да - Envato  Elemen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27299" r="11950" b="29716"/>
          <a:stretch/>
        </p:blipFill>
        <p:spPr bwMode="auto">
          <a:xfrm>
            <a:off x="7403487" y="3881169"/>
            <a:ext cx="460375" cy="3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56847" y="3442090"/>
            <a:ext cx="2651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Jami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ta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band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8858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'zbekiston Respublikasi Konstitutsiyasi / yangi tahrirda 2023ni arzon  narxda sotib oling — Uzum (644777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0" t="12482" r="18579" b="7355"/>
          <a:stretch/>
        </p:blipFill>
        <p:spPr bwMode="auto">
          <a:xfrm>
            <a:off x="124692" y="149747"/>
            <a:ext cx="4198149" cy="66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7187481"/>
              </p:ext>
            </p:extLst>
          </p:nvPr>
        </p:nvGraphicFramePr>
        <p:xfrm>
          <a:off x="4699668" y="0"/>
          <a:ext cx="7096837" cy="3215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25471" y="3305310"/>
            <a:ext cx="76113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huquqiga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uzluksiz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tizimi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turlari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shakllari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nodavlat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tashkilotlari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rivojlanishini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ta’minlaydi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maktabgacha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tarbiyani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rivojlantirish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shart-sharoitlar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yaratadi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bepul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boshlang‘ich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professional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olishni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kafolatlaydi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majburiydir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Maktabgacha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tarbiya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nazoratidadir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tashkilotlarida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alohida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ehtiyojlariga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inklyuziv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tarbiya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ta’minlanadi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48756592"/>
              </p:ext>
            </p:extLst>
          </p:nvPr>
        </p:nvGraphicFramePr>
        <p:xfrm>
          <a:off x="354841" y="325836"/>
          <a:ext cx="4817659" cy="308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222943" y="4274909"/>
            <a:ext cx="545885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Pedagogning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zimmasiga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qonunchilik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hujjatlariga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muvofiq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majburiyatlar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yuklatilishi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8788" y="325838"/>
            <a:ext cx="5486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voyaga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yetmagan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oluvchilar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ta’lim-tarbiya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ishlarini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ota-onasi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qonuniy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vakillari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hamkorlikda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borishi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6039" y="1622711"/>
            <a:ext cx="548575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malakasini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muntazam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ravishda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oshirib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borishi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egallab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turgan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lavozimiga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muvofiqlik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jihatidan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davriy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attestatsiyadan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o‘tishi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2943" y="2914918"/>
            <a:ext cx="545885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tashkilotining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ustaviga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ta’sis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hujjatlariga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ichki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tartibi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qoidalariga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pedagogik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qoidalariga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rioya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etishi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9743" y="5561365"/>
            <a:ext cx="544205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majburiy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tibbiy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ko‘rikdan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vaqtida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o‘tishi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shart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Отметьте галочкой синий, 3D-обьекты Включая: правильно и да - Envato  Elemen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27299" r="11950" b="29716"/>
          <a:stretch/>
        </p:blipFill>
        <p:spPr bwMode="auto">
          <a:xfrm>
            <a:off x="5634750" y="4672681"/>
            <a:ext cx="460375" cy="3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Отметьте галочкой синий, 3D-обьекты Включая: правильно и да - Envato  Elemen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27299" r="11950" b="29716"/>
          <a:stretch/>
        </p:blipFill>
        <p:spPr bwMode="auto">
          <a:xfrm>
            <a:off x="5562862" y="3383356"/>
            <a:ext cx="460375" cy="3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Отметьте галочкой синий, 3D-обьекты Включая: правильно и да - Envato  Elemen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27299" r="11950" b="29716"/>
          <a:stretch/>
        </p:blipFill>
        <p:spPr bwMode="auto">
          <a:xfrm>
            <a:off x="5562862" y="1977083"/>
            <a:ext cx="460375" cy="3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Отметьте галочкой синий, 3D-обьекты Включая: правильно и да - Envato  Elemen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27299" r="11950" b="29716"/>
          <a:stretch/>
        </p:blipFill>
        <p:spPr bwMode="auto">
          <a:xfrm>
            <a:off x="5548291" y="786239"/>
            <a:ext cx="460375" cy="3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Отметьте галочкой синий, 3D-обьекты Включая: правильно и да - Envato  Elemen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27299" r="11950" b="29716"/>
          <a:stretch/>
        </p:blipFill>
        <p:spPr bwMode="auto">
          <a:xfrm>
            <a:off x="5632023" y="5761851"/>
            <a:ext cx="460375" cy="3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углом вверх 12"/>
          <p:cNvSpPr/>
          <p:nvPr/>
        </p:nvSpPr>
        <p:spPr>
          <a:xfrm rot="5400000">
            <a:off x="2637746" y="3439734"/>
            <a:ext cx="941695" cy="113586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97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48749458"/>
              </p:ext>
            </p:extLst>
          </p:nvPr>
        </p:nvGraphicFramePr>
        <p:xfrm>
          <a:off x="1255597" y="264901"/>
          <a:ext cx="9389849" cy="114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03222" y="1966873"/>
            <a:ext cx="37269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Pedagogik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pedagog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majburiyatlarini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bajarishi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chog‘ida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qilishi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qoidalar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majmuidan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iboratdir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55187" y="1966873"/>
            <a:ext cx="3506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Pedagogik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tashkilotlari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tegishincha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vazirlik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chiqiladi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belgilangan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tartibda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tasdiqlanadi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61851" y="4421916"/>
            <a:ext cx="3992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Pedagogik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qoidalarini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bilish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ularga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pedagogning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majburiyatlarini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bajarishining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ko‘rsatkichlarini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pedagogning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intizomini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belgilaydigan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mezondir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3220" y="4575804"/>
            <a:ext cx="38876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Pedagogik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qoidalarining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pedagog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buzilishi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to‘g‘risidagi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qonunchilikka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asosan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intizomiy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javobgarlikka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tortish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asos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четверенная стрелка 11"/>
          <p:cNvSpPr/>
          <p:nvPr/>
        </p:nvSpPr>
        <p:spPr>
          <a:xfrm>
            <a:off x="1255597" y="1560088"/>
            <a:ext cx="9498841" cy="4850371"/>
          </a:xfrm>
          <a:prstGeom prst="quadArrow">
            <a:avLst>
              <a:gd name="adj1" fmla="val 4647"/>
              <a:gd name="adj2" fmla="val 5126"/>
              <a:gd name="adj3" fmla="val 25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58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14641543"/>
              </p:ext>
            </p:extLst>
          </p:nvPr>
        </p:nvGraphicFramePr>
        <p:xfrm>
          <a:off x="436729" y="341199"/>
          <a:ext cx="6209731" cy="6086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Педагогов защитили от вмешательства в их работу | NORMA.UZ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2487" r="44456"/>
          <a:stretch/>
        </p:blipFill>
        <p:spPr bwMode="auto">
          <a:xfrm>
            <a:off x="7083189" y="655097"/>
            <a:ext cx="4566795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528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05776099"/>
              </p:ext>
            </p:extLst>
          </p:nvPr>
        </p:nvGraphicFramePr>
        <p:xfrm>
          <a:off x="2347417" y="241827"/>
          <a:ext cx="7110483" cy="140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55049" y="3583040"/>
            <a:ext cx="2543243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mukofotlari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taqdirlanishi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8922" y="2659713"/>
            <a:ext cx="3193577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Xalqaro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respublika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olimpiadalari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g‘oliblarini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tayyorlagan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pedagoglarga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qonunchilik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hujjatlarida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belgilangan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miqdorlarda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mukofot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pullari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to‘lanadi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7715" y="2155926"/>
            <a:ext cx="3698541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tashkilotlarining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pedagoglariga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budjet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mablag‘lari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budjetdan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tashqari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mablag‘lar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hisobidan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amaldagi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qonunchilikka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muvofiq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moddiy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rag‘batlantirish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turlari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belgilanishi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Отметьте галочкой синий, 3D-обьекты Включая: правильно и да - Envato  Elemen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27299" r="11950" b="29716"/>
          <a:stretch/>
        </p:blipFill>
        <p:spPr bwMode="auto">
          <a:xfrm>
            <a:off x="216143" y="3926501"/>
            <a:ext cx="460375" cy="3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Отметьте галочкой синий, 3D-обьекты Включая: правильно и да - Envato  Elemen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27299" r="11950" b="29716"/>
          <a:stretch/>
        </p:blipFill>
        <p:spPr bwMode="auto">
          <a:xfrm>
            <a:off x="3552069" y="3062260"/>
            <a:ext cx="460375" cy="3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Отметьте галочкой синий, 3D-обьекты Включая: правильно и да - Envato  Elemen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27299" r="11950" b="29716"/>
          <a:stretch/>
        </p:blipFill>
        <p:spPr bwMode="auto">
          <a:xfrm>
            <a:off x="7511745" y="2396131"/>
            <a:ext cx="460375" cy="3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36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1476567"/>
              </p:ext>
            </p:extLst>
          </p:nvPr>
        </p:nvGraphicFramePr>
        <p:xfrm>
          <a:off x="460375" y="160338"/>
          <a:ext cx="4160493" cy="190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0865" y="160338"/>
            <a:ext cx="6687403" cy="655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tashkilotlarining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pedagoglarini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ijtimoiy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himoya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kafolatlanadi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tashkilotlarining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pedagoglari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qisqartirilgan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vaqti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belgilanadi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tashkilotlarining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pedagoglariga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davomiyligi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ko‘pi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ellik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kalendar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kundan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haq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to‘lanadigan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yilgi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uzaytirilgan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ta’tili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kafolatlanadi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Pedagoglarning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sog‘liqni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saqlashga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doir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huquqlari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kafolatlanadi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Pedagogning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faoliyati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davomida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ro‘yxati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qonunchilik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hujjatlarida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belgilangan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yuqumli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kasalliklarga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qarshi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bepul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profilaktik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emlash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ta’minlanadi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Pedagoglarning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farzandlari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maktabgacha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tashkilotlariga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imtiyozli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tarzda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qabul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4" name="AutoShape 2" descr="28 та туманда ижтимоий хизматлар кўрсатишнинг янги тизими бўйича  эксперимент ўтказилади | NORM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28 та туманда ижтимоий хизматлар кўрсатишнинг янги тизими бўйича  эксперимент ўтказилади | NORMA.UZ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2" r="15696" b="14133"/>
          <a:stretch/>
        </p:blipFill>
        <p:spPr bwMode="auto">
          <a:xfrm>
            <a:off x="307975" y="2646591"/>
            <a:ext cx="4853825" cy="33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63736095"/>
              </p:ext>
            </p:extLst>
          </p:nvPr>
        </p:nvGraphicFramePr>
        <p:xfrm>
          <a:off x="334124" y="509807"/>
          <a:ext cx="3938618" cy="571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67799171"/>
              </p:ext>
            </p:extLst>
          </p:nvPr>
        </p:nvGraphicFramePr>
        <p:xfrm>
          <a:off x="4447309" y="114580"/>
          <a:ext cx="7606145" cy="65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066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3211319"/>
              </p:ext>
            </p:extLst>
          </p:nvPr>
        </p:nvGraphicFramePr>
        <p:xfrm>
          <a:off x="477673" y="465513"/>
          <a:ext cx="11359651" cy="6167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0960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1" y="1313787"/>
            <a:ext cx="11878887" cy="52952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z-Cyrl-UZ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uz-Cyrl-UZ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O‘zbekiston Respublikasining 2024-yil 1-fevraldagi “Pedagogning maqomi to‘g‘risida”gi O‘RQ-901-son Qonuni va undan kelib chiqadigan vazifalar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z-Cyrl-UZ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yuzasidan A.S.Turayevning axboroti ma’lumot uchun qabul qilinsin.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z-Cyrl-UZ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2.Universitet </a:t>
            </a:r>
            <a:r>
              <a:rPr lang="uz-Cyrl-U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tashkiliy tuzilmalari, fakul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z-Cyrl-U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kafedralar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hamda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bo’limlar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mutasaddilari</a:t>
            </a:r>
            <a:r>
              <a:rPr lang="uz-Cyrl-U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bilan birgalikda</a:t>
            </a:r>
            <a:r>
              <a:rPr lang="uz-Cyrl-UZ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z-Cyrl-U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2.1.Bir  oy muddatda </a:t>
            </a:r>
            <a:r>
              <a:rPr lang="uz-Cyrl-U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universitet faoliyatiga tegishli normativ-meyoriy hujjatlarning </a:t>
            </a:r>
            <a:r>
              <a:rPr lang="uz-Cyrl-U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O‘zbekiston Respublikasining 2024-yil 1-fevralda qabul qilingan “Pedagogning maqomi to‘g‘risida”gi O‘RQ-901-son Qonuni mazmuniga muvofiqlashtirish choralari ko’rilsin.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uz-Cyrl-UZ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3.O‘quv </a:t>
            </a:r>
            <a:r>
              <a:rPr lang="uz-Cyrl-U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 bo‘yicha prorektor B.Q.To‘xtamishev, fakultet dekanlari va kafedra mudirlari bilan birgalikda: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z-Cyrl-U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3.1.Bir oy muddatda universitetda, universitet va fakultetlarga biriktirilgan maktablarda </a:t>
            </a:r>
            <a:r>
              <a:rPr lang="uz-Cyrl-U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O‘zbekiston Respublikasining 2024-yil 1-fevralda qabul qilingan “Pedagogning maqomi to‘g‘risida”gi </a:t>
            </a:r>
            <a:r>
              <a:rPr lang="uz-Cyrl-UZ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O‘RQ-90-son </a:t>
            </a:r>
            <a:r>
              <a:rPr lang="uz-Cyrl-U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Qonuni va undan kelib chiqadigan vazifalar ijrosi, Qonunning mazmun-mohiyati bilan tanishishga qaratilgan o’quv seminarlar tashkil qilish choralari </a:t>
            </a:r>
            <a:r>
              <a:rPr lang="uz-Cyrl-UZ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ko’rilsin.</a:t>
            </a: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z-Cyrl-UZ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z-Cyrl-UZ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Yoshlar </a:t>
            </a:r>
            <a:r>
              <a:rPr lang="uz-Cyrl-U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masalalari va ma’naviy-ma’rifiy ishlar boyicha birinchi prorektori S.I.Nazarqosimov, universitet axborot xizmati va  Raqamli ta’lim texnologiyalari markazi bilan birgalikda: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uz-Cyrl-UZ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4.1.</a:t>
            </a:r>
            <a:r>
              <a:rPr lang="uz-Cyrl-UZ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uz-Cyrl-U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oy muddatda </a:t>
            </a:r>
            <a:r>
              <a:rPr lang="uz-Cyrl-U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universitet rasmiy veb-sayti va ijtimoiy tarmoqlarda pedagogning maqomi</a:t>
            </a:r>
            <a:r>
              <a:rPr lang="uz-Cyrl-U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z-Cyrl-U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huquqlari, sha’ni, qadr-qimmati va ishchanlik </a:t>
            </a:r>
            <a:r>
              <a:rPr lang="uz-Cyrl-UZ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obro‘sini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uz-Cyrl-UZ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oshirishga qaratilgan alohida </a:t>
            </a:r>
            <a:r>
              <a:rPr lang="uz-Cyrl-UZ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ruknni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tashkil </a:t>
            </a:r>
            <a:r>
              <a:rPr lang="uz-Cyrl-U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qilish, turkum madaniy-ma’rifiy tadbirlarni o’tkazish, yoritib borish boyicha takliflar ishlab chiqish </a:t>
            </a:r>
            <a:r>
              <a:rPr lang="uz-Cyrl-UZ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vazifasi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uz-Cyrl-UZ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yuklansin.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z-Cyrl-U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4.2.</a:t>
            </a:r>
            <a:r>
              <a:rPr lang="uz-Cyrl-U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Muntazam ravishda</a:t>
            </a:r>
            <a:r>
              <a:rPr lang="uz-Cyrl-U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universitet rasmiy veb-saytida tashkil qilinadigan pedagogning maqomi bo‘yicha rukn mazmunini targ’ibot-tashviqot materiallari bilan ta’minlab borish choralari ko‘rilsin.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z-Cyrl-U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5.Moliya iqtisod ishlari boyicha prorektor F.Turayev, Universitet kasaba uyushmasi raisi J.Majidovga: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z-Cyrl-U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5.1.Uch hafta muddatda </a:t>
            </a:r>
            <a:r>
              <a:rPr lang="uz-Cyrl-U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Universitet professor-o‘qituvchilar ijtimoiy himoyasiga qaratilgan mexanizmlarni takomillashtirish bo’yicha takliflar ishlab chiqilsin.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z-Cyrl-U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5.2</a:t>
            </a:r>
            <a:r>
              <a:rPr lang="uz-Cyrl-U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z-Cyrl-U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Muntazam ravishda</a:t>
            </a:r>
            <a:r>
              <a:rPr lang="uz-Cyrl-U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Universitet kasaba uyushmasi tomonidan professor-o’qituvchilarni ijtimoliy qo’llab-quvvatlash mexanizmlaridan xabardorligini  oshirishga qaratilgan choralar ko’rilishi ta’minlansin.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82304383"/>
              </p:ext>
            </p:extLst>
          </p:nvPr>
        </p:nvGraphicFramePr>
        <p:xfrm>
          <a:off x="2078183" y="375699"/>
          <a:ext cx="7988531" cy="871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75028" y="275572"/>
            <a:ext cx="696344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uz-Cyrl-UZ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01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5613" y="2355309"/>
            <a:ext cx="72833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E’tiboringiz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0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3581" y="1315727"/>
            <a:ext cx="56807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51-modda.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Fuqarolar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tashkilotlarida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tanlov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hisobidan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oliy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ma’lumot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olishga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haqli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Oliy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tashkilotlari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qonunga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muvofiq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akademik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erkinlik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o‘zini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boshqarish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tadqiqotlar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o‘tkazish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o‘qitish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erkinligi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huquqiga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Science Drawing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54" y="1593130"/>
            <a:ext cx="4440570" cy="446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183" y="1067758"/>
            <a:ext cx="61278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52-modda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Respublikasida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o‘qituvchining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mehnati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jamiyat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davlatni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rivojlantirish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sog‘lom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barkamol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avlodni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shakllantirish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tarbiyalash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xalqning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ma’naviy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madaniy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salohiyatini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saqlash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boyitishning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asosi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e’tirof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etiladi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o‘qituvchilarning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sha’ni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qadr-qimmatini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himoya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ijtimoiy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moddiy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farovonligi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jihatdan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o‘sishi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to‘g‘risida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g‘amxo‘rlik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Pedagogning huquqlari, sha'ni, qadr-qimmati va ishchanlik obro'si davlat  himoyasi ostida bo'la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33" y="1411994"/>
            <a:ext cx="5361979" cy="442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3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93922213"/>
              </p:ext>
            </p:extLst>
          </p:nvPr>
        </p:nvGraphicFramePr>
        <p:xfrm>
          <a:off x="150125" y="95538"/>
          <a:ext cx="11778019" cy="3548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1607830"/>
              </p:ext>
            </p:extLst>
          </p:nvPr>
        </p:nvGraphicFramePr>
        <p:xfrm>
          <a:off x="648848" y="3812695"/>
          <a:ext cx="4272286" cy="257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438717" y="3829629"/>
            <a:ext cx="64894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53-modda.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tashkilotlarining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xodimlarini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ijtimoiy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himoya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qilish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tashkilotlarining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xodimlarini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ijtimoiy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himoya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kafolatlanadi</a:t>
            </a:r>
            <a:r>
              <a:rPr lang="en-US" sz="3200" dirty="0" smtClean="0"/>
              <a:t>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50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05396598"/>
              </p:ext>
            </p:extLst>
          </p:nvPr>
        </p:nvGraphicFramePr>
        <p:xfrm>
          <a:off x="440574" y="165881"/>
          <a:ext cx="11373673" cy="211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7336931"/>
              </p:ext>
            </p:extLst>
          </p:nvPr>
        </p:nvGraphicFramePr>
        <p:xfrm>
          <a:off x="364198" y="2583404"/>
          <a:ext cx="3036207" cy="145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06573329"/>
              </p:ext>
            </p:extLst>
          </p:nvPr>
        </p:nvGraphicFramePr>
        <p:xfrm>
          <a:off x="4447309" y="2261062"/>
          <a:ext cx="7456515" cy="207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34827182"/>
              </p:ext>
            </p:extLst>
          </p:nvPr>
        </p:nvGraphicFramePr>
        <p:xfrm>
          <a:off x="364197" y="4339992"/>
          <a:ext cx="11539627" cy="237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3920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6" y="-63043"/>
            <a:ext cx="1231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>
              <a:defRPr/>
            </a:pPr>
            <a:endParaRPr lang="ru-RU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oogle Shape;13583;p62"/>
          <p:cNvGrpSpPr/>
          <p:nvPr/>
        </p:nvGrpSpPr>
        <p:grpSpPr>
          <a:xfrm>
            <a:off x="674621" y="827700"/>
            <a:ext cx="2028072" cy="1974830"/>
            <a:chOff x="2623237" y="2431047"/>
            <a:chExt cx="355024" cy="332630"/>
          </a:xfrm>
          <a:solidFill>
            <a:schemeClr val="accent5">
              <a:lumMod val="75000"/>
            </a:schemeClr>
          </a:solidFill>
        </p:grpSpPr>
        <p:sp>
          <p:nvSpPr>
            <p:cNvPr id="10" name="Google Shape;13584;p62"/>
            <p:cNvSpPr/>
            <p:nvPr/>
          </p:nvSpPr>
          <p:spPr>
            <a:xfrm>
              <a:off x="2655856" y="2604370"/>
              <a:ext cx="48579" cy="64506"/>
            </a:xfrm>
            <a:custGeom>
              <a:avLst/>
              <a:gdLst/>
              <a:ahLst/>
              <a:cxnLst/>
              <a:rect l="l" t="t" r="r" b="b"/>
              <a:pathLst>
                <a:path w="1525" h="2025" extrusionOk="0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Google Shape;13585;p62"/>
            <p:cNvSpPr/>
            <p:nvPr/>
          </p:nvSpPr>
          <p:spPr>
            <a:xfrm>
              <a:off x="2623237" y="2431047"/>
              <a:ext cx="355024" cy="332630"/>
            </a:xfrm>
            <a:custGeom>
              <a:avLst/>
              <a:gdLst/>
              <a:ahLst/>
              <a:cxnLst/>
              <a:rect l="l" t="t" r="r" b="b"/>
              <a:pathLst>
                <a:path w="11145" h="10442" extrusionOk="0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Google Shape;13586;p62"/>
            <p:cNvSpPr/>
            <p:nvPr/>
          </p:nvSpPr>
          <p:spPr>
            <a:xfrm>
              <a:off x="2897827" y="2604753"/>
              <a:ext cx="48197" cy="64506"/>
            </a:xfrm>
            <a:custGeom>
              <a:avLst/>
              <a:gdLst/>
              <a:ahLst/>
              <a:cxnLst/>
              <a:rect l="l" t="t" r="r" b="b"/>
              <a:pathLst>
                <a:path w="1513" h="2025" extrusionOk="0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Google Shape;13587;p62"/>
            <p:cNvSpPr/>
            <p:nvPr/>
          </p:nvSpPr>
          <p:spPr>
            <a:xfrm>
              <a:off x="2775695" y="2551650"/>
              <a:ext cx="51223" cy="51223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xmlns="" id="{3C601BBC-1E3B-4177-BF94-E88895D1B068}"/>
              </a:ext>
            </a:extLst>
          </p:cNvPr>
          <p:cNvSpPr txBox="1">
            <a:spLocks/>
          </p:cNvSpPr>
          <p:nvPr/>
        </p:nvSpPr>
        <p:spPr>
          <a:xfrm>
            <a:off x="0" y="-13106"/>
            <a:ext cx="12192000" cy="790869"/>
          </a:xfrm>
          <a:prstGeom prst="rect">
            <a:avLst/>
          </a:prstGeom>
          <a:solidFill>
            <a:srgbClr val="245A8C"/>
          </a:solidFill>
        </p:spPr>
        <p:txBody>
          <a:bodyPr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b="1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defRPr>
            </a:lvl1pPr>
          </a:lstStyle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214257" y="-13106"/>
            <a:ext cx="11756835" cy="790869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lnSpc>
                <a:spcPct val="100000"/>
              </a:lnSpc>
              <a:defRPr/>
            </a:pPr>
            <a:endParaRPr lang="uz-Cyrl-UZ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787109339"/>
              </p:ext>
            </p:extLst>
          </p:nvPr>
        </p:nvGraphicFramePr>
        <p:xfrm>
          <a:off x="369535" y="3600942"/>
          <a:ext cx="3048179" cy="268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41959" y="3419187"/>
            <a:ext cx="30480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Qonun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pedagoglarning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huquqlari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majburiyatlari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faoliyatining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kafolatlarini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belgilaydi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37345" y="3419187"/>
            <a:ext cx="3957853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Qonunning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qilishi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faoliyatini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Respublikasi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hududida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oshirayotgan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nodavlat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tashkilotlarining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pedagoglariga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nisbatan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tatbiq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etiladi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9456" y="827700"/>
            <a:ext cx="86117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Qonun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pedagoglarning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huquqlari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majburiyatlari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faoliyatining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kafolatlari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mehnatiga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yarasha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haq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to‘lash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rag‘batlantirish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ijtimoiy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himoya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tamoyillari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belgilandi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294573" y="4403579"/>
            <a:ext cx="590451" cy="846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182662" y="4403579"/>
            <a:ext cx="565324" cy="74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73941521"/>
              </p:ext>
            </p:extLst>
          </p:nvPr>
        </p:nvGraphicFramePr>
        <p:xfrm>
          <a:off x="344008" y="337364"/>
          <a:ext cx="3315331" cy="1709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58103" y="147233"/>
            <a:ext cx="768369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Ta’rif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tashkilotida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qonunchilik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hujjatlariga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muvofiq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tuzilgan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shartnomasi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tarbiya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sohasida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faoliyatni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oshiruvchi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ma’lumotga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tayyorgarlikka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ma’naviy-axloqiy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fazilatlarga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jismoniy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pedagogdir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827" y="2950716"/>
            <a:ext cx="3023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Pedagogning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maqomi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bog’liq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jihatlar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1827" y="5471825"/>
            <a:ext cx="38562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Respublikasida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pedagogning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maqomi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olinadi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0867" y="2874032"/>
            <a:ext cx="643491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Pedagoglarning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faoliyatini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yuritishi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tashkiliy-huquqiy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shart-sharoitlar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yaratiladi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ijtimoiy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himoyasi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ta’minlanadi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huquqlari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oshirilishi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kafolatlar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beriladi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0865" y="4426386"/>
            <a:ext cx="64349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Pedagogning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huquqlari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sha’ni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qadr-qimmati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ishchanlik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obro‘si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himoyasi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0863" y="5388672"/>
            <a:ext cx="643492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tizimida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ishlayotgan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pedagogning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darajasiga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doir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talablar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Xizmatchilarning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lavozimlari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ishchilar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kasblari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klassifikatorida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pedagogning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standartlarida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belgilanadi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476948" y="2235410"/>
            <a:ext cx="856789" cy="59485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923061" y="3011611"/>
            <a:ext cx="873383" cy="62936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053724">
            <a:off x="3322750" y="4089809"/>
            <a:ext cx="928048" cy="67315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905342" y="4426386"/>
            <a:ext cx="609619" cy="8146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07070761"/>
              </p:ext>
            </p:extLst>
          </p:nvPr>
        </p:nvGraphicFramePr>
        <p:xfrm>
          <a:off x="554472" y="887104"/>
          <a:ext cx="3389733" cy="161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Pedagog xodimning maqomi toʻgʻrisida”gi qonun loyihasini ishlab chiqish  taklif etilmoq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t="9351" r="7553" b="10052"/>
          <a:stretch/>
        </p:blipFill>
        <p:spPr bwMode="auto">
          <a:xfrm>
            <a:off x="6404397" y="139303"/>
            <a:ext cx="5677469" cy="40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382136" y="2702260"/>
            <a:ext cx="5745709" cy="3937379"/>
          </a:xfrm>
          <a:prstGeom prst="horizontalScroll">
            <a:avLst>
              <a:gd name="adj" fmla="val 62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tashkilotida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ilk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faoliyatini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boshlayotgan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shaxsga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o‘quv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davriga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murabbiylikni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oshirish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tajribali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pedagog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biriktiriladi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Murabbiylikni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oshirganligi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pedagogning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bazaviy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lavozim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maoshiga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qo‘shimcha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haq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to‘lanishi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Murabbiylikni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oshiruvchi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pedagogga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qo‘yiladigan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talablar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faoliyatini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etish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tartibi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qonunchilik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hujjatlarida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belgilanadi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4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Волна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2004</Words>
  <Application>Microsoft Office PowerPoint</Application>
  <PresentationFormat>Произвольный</PresentationFormat>
  <Paragraphs>177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2_Волна</vt:lpstr>
      <vt:lpstr>Воздушный поток</vt:lpstr>
      <vt:lpstr>Тема Office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63</cp:revision>
  <dcterms:created xsi:type="dcterms:W3CDTF">2024-02-12T05:47:12Z</dcterms:created>
  <dcterms:modified xsi:type="dcterms:W3CDTF">2024-03-01T10:23:40Z</dcterms:modified>
</cp:coreProperties>
</file>