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Barlow Medium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arlow Bold Bold" panose="020B0604020202020204" charset="0"/>
      <p:regular r:id="rId26"/>
    </p:embeddedFont>
    <p:embeddedFont>
      <p:font typeface="Barlow Light Bold" panose="020B0604020202020204" charset="0"/>
      <p:regular r:id="rId27"/>
    </p:embeddedFont>
    <p:embeddedFont>
      <p:font typeface="Barlow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15.svg"/><Relationship Id="rId18" Type="http://schemas.openxmlformats.org/officeDocument/2006/relationships/image" Target="../media/image14.png"/><Relationship Id="rId26" Type="http://schemas.openxmlformats.org/officeDocument/2006/relationships/image" Target="../media/image23.png"/><Relationship Id="rId39" Type="http://schemas.openxmlformats.org/officeDocument/2006/relationships/image" Target="../media/image285.svg"/><Relationship Id="rId3" Type="http://schemas.openxmlformats.org/officeDocument/2006/relationships/image" Target="../media/image33.svg"/><Relationship Id="rId21" Type="http://schemas.openxmlformats.org/officeDocument/2006/relationships/image" Target="../media/image29.svg"/><Relationship Id="rId34" Type="http://schemas.openxmlformats.org/officeDocument/2006/relationships/image" Target="../media/image358.svg"/><Relationship Id="rId42" Type="http://schemas.openxmlformats.org/officeDocument/2006/relationships/image" Target="../media/image206.png"/><Relationship Id="rId47" Type="http://schemas.openxmlformats.org/officeDocument/2006/relationships/image" Target="../media/image210.png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17" Type="http://schemas.openxmlformats.org/officeDocument/2006/relationships/image" Target="../media/image353.svg"/><Relationship Id="rId25" Type="http://schemas.openxmlformats.org/officeDocument/2006/relationships/image" Target="../media/image31.svg"/><Relationship Id="rId33" Type="http://schemas.openxmlformats.org/officeDocument/2006/relationships/image" Target="../media/image357.svg"/><Relationship Id="rId38" Type="http://schemas.openxmlformats.org/officeDocument/2006/relationships/image" Target="../media/image147.png"/><Relationship Id="rId46" Type="http://schemas.openxmlformats.org/officeDocument/2006/relationships/image" Target="../media/image209.png"/><Relationship Id="rId2" Type="http://schemas.openxmlformats.org/officeDocument/2006/relationships/image" Target="../media/image20.png"/><Relationship Id="rId16" Type="http://schemas.openxmlformats.org/officeDocument/2006/relationships/image" Target="../media/image200.png"/><Relationship Id="rId20" Type="http://schemas.openxmlformats.org/officeDocument/2006/relationships/image" Target="../media/image18.png"/><Relationship Id="rId29" Type="http://schemas.openxmlformats.org/officeDocument/2006/relationships/image" Target="../media/image355.sv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7.svg"/><Relationship Id="rId24" Type="http://schemas.openxmlformats.org/officeDocument/2006/relationships/image" Target="../media/image19.png"/><Relationship Id="rId32" Type="http://schemas.openxmlformats.org/officeDocument/2006/relationships/image" Target="../media/image202.png"/><Relationship Id="rId37" Type="http://schemas.openxmlformats.org/officeDocument/2006/relationships/image" Target="../media/image204.png"/><Relationship Id="rId40" Type="http://schemas.openxmlformats.org/officeDocument/2006/relationships/image" Target="../media/image205.png"/><Relationship Id="rId45" Type="http://schemas.openxmlformats.org/officeDocument/2006/relationships/image" Target="../media/image208.png"/><Relationship Id="rId5" Type="http://schemas.openxmlformats.org/officeDocument/2006/relationships/image" Target="../media/image35.svg"/><Relationship Id="rId15" Type="http://schemas.openxmlformats.org/officeDocument/2006/relationships/image" Target="../media/image276.svg"/><Relationship Id="rId23" Type="http://schemas.openxmlformats.org/officeDocument/2006/relationships/image" Target="../media/image9.svg"/><Relationship Id="rId28" Type="http://schemas.openxmlformats.org/officeDocument/2006/relationships/image" Target="../media/image201.png"/><Relationship Id="rId36" Type="http://schemas.openxmlformats.org/officeDocument/2006/relationships/image" Target="../media/image360.svg"/><Relationship Id="rId10" Type="http://schemas.openxmlformats.org/officeDocument/2006/relationships/image" Target="../media/image17.png"/><Relationship Id="rId19" Type="http://schemas.openxmlformats.org/officeDocument/2006/relationships/image" Target="../media/image21.svg"/><Relationship Id="rId31" Type="http://schemas.openxmlformats.org/officeDocument/2006/relationships/image" Target="../media/image11.svg"/><Relationship Id="rId44" Type="http://schemas.openxmlformats.org/officeDocument/2006/relationships/image" Target="../media/image365.svg"/><Relationship Id="rId4" Type="http://schemas.openxmlformats.org/officeDocument/2006/relationships/image" Target="../media/image21.png"/><Relationship Id="rId9" Type="http://schemas.openxmlformats.org/officeDocument/2006/relationships/image" Target="../media/image351.svg"/><Relationship Id="rId14" Type="http://schemas.openxmlformats.org/officeDocument/2006/relationships/image" Target="../media/image142.png"/><Relationship Id="rId22" Type="http://schemas.openxmlformats.org/officeDocument/2006/relationships/image" Target="../media/image8.png"/><Relationship Id="rId27" Type="http://schemas.openxmlformats.org/officeDocument/2006/relationships/image" Target="../media/image39.svg"/><Relationship Id="rId30" Type="http://schemas.openxmlformats.org/officeDocument/2006/relationships/image" Target="../media/image9.png"/><Relationship Id="rId35" Type="http://schemas.openxmlformats.org/officeDocument/2006/relationships/image" Target="../media/image203.png"/><Relationship Id="rId43" Type="http://schemas.openxmlformats.org/officeDocument/2006/relationships/image" Target="../media/image20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214.png"/><Relationship Id="rId3" Type="http://schemas.openxmlformats.org/officeDocument/2006/relationships/image" Target="../media/image11.svg"/><Relationship Id="rId21" Type="http://schemas.openxmlformats.org/officeDocument/2006/relationships/image" Target="../media/image19.svg"/><Relationship Id="rId34" Type="http://schemas.openxmlformats.org/officeDocument/2006/relationships/image" Target="../media/image212.png"/><Relationship Id="rId42" Type="http://schemas.openxmlformats.org/officeDocument/2006/relationships/image" Target="../media/image217.png"/><Relationship Id="rId7" Type="http://schemas.openxmlformats.org/officeDocument/2006/relationships/image" Target="../media/image293.svg"/><Relationship Id="rId12" Type="http://schemas.openxmlformats.org/officeDocument/2006/relationships/image" Target="../media/image14.png"/><Relationship Id="rId17" Type="http://schemas.openxmlformats.org/officeDocument/2006/relationships/image" Target="../media/image33.svg"/><Relationship Id="rId25" Type="http://schemas.openxmlformats.org/officeDocument/2006/relationships/image" Target="../media/image15.svg"/><Relationship Id="rId33" Type="http://schemas.openxmlformats.org/officeDocument/2006/relationships/image" Target="../media/image360.svg"/><Relationship Id="rId38" Type="http://schemas.openxmlformats.org/officeDocument/2006/relationships/image" Target="../media/image150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20" Type="http://schemas.openxmlformats.org/officeDocument/2006/relationships/image" Target="../media/image13.png"/><Relationship Id="rId29" Type="http://schemas.openxmlformats.org/officeDocument/2006/relationships/image" Target="../media/image370.svg"/><Relationship Id="rId41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295.svg"/><Relationship Id="rId24" Type="http://schemas.openxmlformats.org/officeDocument/2006/relationships/image" Target="../media/image11.png"/><Relationship Id="rId32" Type="http://schemas.openxmlformats.org/officeDocument/2006/relationships/image" Target="../media/image203.png"/><Relationship Id="rId37" Type="http://schemas.openxmlformats.org/officeDocument/2006/relationships/image" Target="../media/image213.png"/><Relationship Id="rId40" Type="http://schemas.openxmlformats.org/officeDocument/2006/relationships/image" Target="../media/image215.png"/><Relationship Id="rId5" Type="http://schemas.openxmlformats.org/officeDocument/2006/relationships/image" Target="../media/image35.svg"/><Relationship Id="rId15" Type="http://schemas.openxmlformats.org/officeDocument/2006/relationships/image" Target="../media/image27.svg"/><Relationship Id="rId23" Type="http://schemas.openxmlformats.org/officeDocument/2006/relationships/image" Target="../media/image29.svg"/><Relationship Id="rId28" Type="http://schemas.openxmlformats.org/officeDocument/2006/relationships/image" Target="../media/image211.png"/><Relationship Id="rId36" Type="http://schemas.openxmlformats.org/officeDocument/2006/relationships/image" Target="../media/image285.svg"/><Relationship Id="rId10" Type="http://schemas.openxmlformats.org/officeDocument/2006/relationships/image" Target="../media/image155.png"/><Relationship Id="rId19" Type="http://schemas.openxmlformats.org/officeDocument/2006/relationships/image" Target="../media/image23.svg"/><Relationship Id="rId31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5.svg"/><Relationship Id="rId14" Type="http://schemas.openxmlformats.org/officeDocument/2006/relationships/image" Target="../media/image17.png"/><Relationship Id="rId22" Type="http://schemas.openxmlformats.org/officeDocument/2006/relationships/image" Target="../media/image18.png"/><Relationship Id="rId27" Type="http://schemas.openxmlformats.org/officeDocument/2006/relationships/image" Target="../media/image31.svg"/><Relationship Id="rId30" Type="http://schemas.openxmlformats.org/officeDocument/2006/relationships/image" Target="../media/image23.png"/><Relationship Id="rId35" Type="http://schemas.openxmlformats.org/officeDocument/2006/relationships/image" Target="../media/image1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svg"/><Relationship Id="rId18" Type="http://schemas.openxmlformats.org/officeDocument/2006/relationships/image" Target="../media/image190.png"/><Relationship Id="rId26" Type="http://schemas.openxmlformats.org/officeDocument/2006/relationships/image" Target="../media/image22.png"/><Relationship Id="rId39" Type="http://schemas.openxmlformats.org/officeDocument/2006/relationships/image" Target="../media/image182.png"/><Relationship Id="rId3" Type="http://schemas.openxmlformats.org/officeDocument/2006/relationships/image" Target="../media/image31.svg"/><Relationship Id="rId21" Type="http://schemas.openxmlformats.org/officeDocument/2006/relationships/image" Target="../media/image15.svg"/><Relationship Id="rId34" Type="http://schemas.openxmlformats.org/officeDocument/2006/relationships/image" Target="../media/image219.png"/><Relationship Id="rId42" Type="http://schemas.openxmlformats.org/officeDocument/2006/relationships/image" Target="../media/image222.png"/><Relationship Id="rId7" Type="http://schemas.openxmlformats.org/officeDocument/2006/relationships/image" Target="../media/image338.svg"/><Relationship Id="rId12" Type="http://schemas.openxmlformats.org/officeDocument/2006/relationships/image" Target="../media/image20.png"/><Relationship Id="rId17" Type="http://schemas.openxmlformats.org/officeDocument/2006/relationships/image" Target="../media/image276.svg"/><Relationship Id="rId25" Type="http://schemas.openxmlformats.org/officeDocument/2006/relationships/image" Target="../media/image25.svg"/><Relationship Id="rId33" Type="http://schemas.openxmlformats.org/officeDocument/2006/relationships/image" Target="../media/image378.svg"/><Relationship Id="rId38" Type="http://schemas.openxmlformats.org/officeDocument/2006/relationships/image" Target="../media/image221.png"/><Relationship Id="rId46" Type="http://schemas.openxmlformats.org/officeDocument/2006/relationships/image" Target="../media/image198.png"/><Relationship Id="rId2" Type="http://schemas.openxmlformats.org/officeDocument/2006/relationships/image" Target="../media/image19.png"/><Relationship Id="rId16" Type="http://schemas.openxmlformats.org/officeDocument/2006/relationships/image" Target="../media/image142.png"/><Relationship Id="rId20" Type="http://schemas.openxmlformats.org/officeDocument/2006/relationships/image" Target="../media/image11.png"/><Relationship Id="rId29" Type="http://schemas.openxmlformats.org/officeDocument/2006/relationships/image" Target="../media/image27.svg"/><Relationship Id="rId41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7.svg"/><Relationship Id="rId24" Type="http://schemas.openxmlformats.org/officeDocument/2006/relationships/image" Target="../media/image16.png"/><Relationship Id="rId32" Type="http://schemas.openxmlformats.org/officeDocument/2006/relationships/image" Target="../media/image218.png"/><Relationship Id="rId37" Type="http://schemas.openxmlformats.org/officeDocument/2006/relationships/image" Target="../media/image220.png"/><Relationship Id="rId40" Type="http://schemas.openxmlformats.org/officeDocument/2006/relationships/image" Target="../media/image330.svg"/><Relationship Id="rId45" Type="http://schemas.openxmlformats.org/officeDocument/2006/relationships/image" Target="../media/image225.png"/><Relationship Id="rId5" Type="http://schemas.openxmlformats.org/officeDocument/2006/relationships/image" Target="../media/image9.svg"/><Relationship Id="rId15" Type="http://schemas.openxmlformats.org/officeDocument/2006/relationships/image" Target="../media/image21.svg"/><Relationship Id="rId23" Type="http://schemas.openxmlformats.org/officeDocument/2006/relationships/image" Target="../media/image11.svg"/><Relationship Id="rId28" Type="http://schemas.openxmlformats.org/officeDocument/2006/relationships/image" Target="../media/image17.png"/><Relationship Id="rId36" Type="http://schemas.openxmlformats.org/officeDocument/2006/relationships/image" Target="../media/image285.svg"/><Relationship Id="rId10" Type="http://schemas.openxmlformats.org/officeDocument/2006/relationships/image" Target="../media/image12.png"/><Relationship Id="rId19" Type="http://schemas.openxmlformats.org/officeDocument/2006/relationships/image" Target="../media/image340.svg"/><Relationship Id="rId31" Type="http://schemas.openxmlformats.org/officeDocument/2006/relationships/image" Target="../media/image29.svg"/><Relationship Id="rId44" Type="http://schemas.openxmlformats.org/officeDocument/2006/relationships/image" Target="../media/image224.png"/><Relationship Id="rId4" Type="http://schemas.openxmlformats.org/officeDocument/2006/relationships/image" Target="../media/image8.png"/><Relationship Id="rId9" Type="http://schemas.openxmlformats.org/officeDocument/2006/relationships/image" Target="../media/image39.svg"/><Relationship Id="rId14" Type="http://schemas.openxmlformats.org/officeDocument/2006/relationships/image" Target="../media/image14.png"/><Relationship Id="rId22" Type="http://schemas.openxmlformats.org/officeDocument/2006/relationships/image" Target="../media/image9.png"/><Relationship Id="rId27" Type="http://schemas.openxmlformats.org/officeDocument/2006/relationships/image" Target="../media/image37.svg"/><Relationship Id="rId30" Type="http://schemas.openxmlformats.org/officeDocument/2006/relationships/image" Target="../media/image18.png"/><Relationship Id="rId35" Type="http://schemas.openxmlformats.org/officeDocument/2006/relationships/image" Target="../media/image147.png"/><Relationship Id="rId43" Type="http://schemas.openxmlformats.org/officeDocument/2006/relationships/image" Target="../media/image22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200.png"/><Relationship Id="rId26" Type="http://schemas.openxmlformats.org/officeDocument/2006/relationships/image" Target="../media/image18.png"/><Relationship Id="rId39" Type="http://schemas.openxmlformats.org/officeDocument/2006/relationships/image" Target="../media/image229.png"/><Relationship Id="rId21" Type="http://schemas.openxmlformats.org/officeDocument/2006/relationships/image" Target="../media/image31.svg"/><Relationship Id="rId34" Type="http://schemas.openxmlformats.org/officeDocument/2006/relationships/image" Target="../media/image203.png"/><Relationship Id="rId42" Type="http://schemas.openxmlformats.org/officeDocument/2006/relationships/image" Target="../media/image330.svg"/><Relationship Id="rId47" Type="http://schemas.openxmlformats.org/officeDocument/2006/relationships/image" Target="../media/image233.png"/><Relationship Id="rId50" Type="http://schemas.openxmlformats.org/officeDocument/2006/relationships/image" Target="../media/image399.svg"/><Relationship Id="rId55" Type="http://schemas.openxmlformats.org/officeDocument/2006/relationships/image" Target="../media/image237.png"/><Relationship Id="rId7" Type="http://schemas.openxmlformats.org/officeDocument/2006/relationships/image" Target="../media/image258.svg"/><Relationship Id="rId12" Type="http://schemas.openxmlformats.org/officeDocument/2006/relationships/image" Target="../media/image17.png"/><Relationship Id="rId17" Type="http://schemas.openxmlformats.org/officeDocument/2006/relationships/image" Target="../media/image11.svg"/><Relationship Id="rId25" Type="http://schemas.openxmlformats.org/officeDocument/2006/relationships/image" Target="../media/image387.svg"/><Relationship Id="rId33" Type="http://schemas.openxmlformats.org/officeDocument/2006/relationships/image" Target="../media/image41.svg"/><Relationship Id="rId38" Type="http://schemas.openxmlformats.org/officeDocument/2006/relationships/image" Target="../media/image285.svg"/><Relationship Id="rId46" Type="http://schemas.openxmlformats.org/officeDocument/2006/relationships/image" Target="../media/image395.svg"/><Relationship Id="rId59" Type="http://schemas.openxmlformats.org/officeDocument/2006/relationships/image" Target="../media/image240.png"/><Relationship Id="rId2" Type="http://schemas.openxmlformats.org/officeDocument/2006/relationships/image" Target="../media/image23.png"/><Relationship Id="rId16" Type="http://schemas.openxmlformats.org/officeDocument/2006/relationships/image" Target="../media/image9.png"/><Relationship Id="rId20" Type="http://schemas.openxmlformats.org/officeDocument/2006/relationships/image" Target="../media/image19.png"/><Relationship Id="rId29" Type="http://schemas.openxmlformats.org/officeDocument/2006/relationships/image" Target="../media/image35.svg"/><Relationship Id="rId41" Type="http://schemas.openxmlformats.org/officeDocument/2006/relationships/image" Target="../media/image182.png"/><Relationship Id="rId54" Type="http://schemas.openxmlformats.org/officeDocument/2006/relationships/image" Target="../media/image4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351.svg"/><Relationship Id="rId24" Type="http://schemas.openxmlformats.org/officeDocument/2006/relationships/image" Target="../media/image226.png"/><Relationship Id="rId32" Type="http://schemas.openxmlformats.org/officeDocument/2006/relationships/image" Target="../media/image24.png"/><Relationship Id="rId37" Type="http://schemas.openxmlformats.org/officeDocument/2006/relationships/image" Target="../media/image147.png"/><Relationship Id="rId40" Type="http://schemas.openxmlformats.org/officeDocument/2006/relationships/image" Target="../media/image230.png"/><Relationship Id="rId45" Type="http://schemas.openxmlformats.org/officeDocument/2006/relationships/image" Target="../media/image232.png"/><Relationship Id="rId53" Type="http://schemas.openxmlformats.org/officeDocument/2006/relationships/image" Target="../media/image236.png"/><Relationship Id="rId58" Type="http://schemas.openxmlformats.org/officeDocument/2006/relationships/image" Target="../media/image239.png"/><Relationship Id="rId5" Type="http://schemas.openxmlformats.org/officeDocument/2006/relationships/image" Target="../media/image19.svg"/><Relationship Id="rId15" Type="http://schemas.openxmlformats.org/officeDocument/2006/relationships/image" Target="../media/image21.svg"/><Relationship Id="rId23" Type="http://schemas.openxmlformats.org/officeDocument/2006/relationships/image" Target="../media/image276.svg"/><Relationship Id="rId28" Type="http://schemas.openxmlformats.org/officeDocument/2006/relationships/image" Target="../media/image21.png"/><Relationship Id="rId36" Type="http://schemas.openxmlformats.org/officeDocument/2006/relationships/image" Target="../media/image228.png"/><Relationship Id="rId49" Type="http://schemas.openxmlformats.org/officeDocument/2006/relationships/image" Target="../media/image234.png"/><Relationship Id="rId57" Type="http://schemas.openxmlformats.org/officeDocument/2006/relationships/image" Target="../media/image238.png"/><Relationship Id="rId10" Type="http://schemas.openxmlformats.org/officeDocument/2006/relationships/image" Target="../media/image199.png"/><Relationship Id="rId19" Type="http://schemas.openxmlformats.org/officeDocument/2006/relationships/image" Target="../media/image353.svg"/><Relationship Id="rId31" Type="http://schemas.openxmlformats.org/officeDocument/2006/relationships/image" Target="../media/image389.svg"/><Relationship Id="rId44" Type="http://schemas.openxmlformats.org/officeDocument/2006/relationships/image" Target="../media/image150.png"/><Relationship Id="rId52" Type="http://schemas.openxmlformats.org/officeDocument/2006/relationships/image" Target="../media/image401.svg"/><Relationship Id="rId60" Type="http://schemas.openxmlformats.org/officeDocument/2006/relationships/image" Target="../media/image241.png"/><Relationship Id="rId4" Type="http://schemas.openxmlformats.org/officeDocument/2006/relationships/image" Target="../media/image13.png"/><Relationship Id="rId9" Type="http://schemas.openxmlformats.org/officeDocument/2006/relationships/image" Target="../media/image25.svg"/><Relationship Id="rId14" Type="http://schemas.openxmlformats.org/officeDocument/2006/relationships/image" Target="../media/image14.png"/><Relationship Id="rId22" Type="http://schemas.openxmlformats.org/officeDocument/2006/relationships/image" Target="../media/image142.png"/><Relationship Id="rId27" Type="http://schemas.openxmlformats.org/officeDocument/2006/relationships/image" Target="../media/image29.svg"/><Relationship Id="rId30" Type="http://schemas.openxmlformats.org/officeDocument/2006/relationships/image" Target="../media/image227.png"/><Relationship Id="rId35" Type="http://schemas.openxmlformats.org/officeDocument/2006/relationships/image" Target="../media/image360.svg"/><Relationship Id="rId43" Type="http://schemas.openxmlformats.org/officeDocument/2006/relationships/image" Target="../media/image231.png"/><Relationship Id="rId48" Type="http://schemas.openxmlformats.org/officeDocument/2006/relationships/image" Target="../media/image397.svg"/><Relationship Id="rId56" Type="http://schemas.openxmlformats.org/officeDocument/2006/relationships/image" Target="../media/image405.svg"/><Relationship Id="rId8" Type="http://schemas.openxmlformats.org/officeDocument/2006/relationships/image" Target="../media/image16.png"/><Relationship Id="rId51" Type="http://schemas.openxmlformats.org/officeDocument/2006/relationships/image" Target="../media/image235.png"/><Relationship Id="rId3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sv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5.svg"/><Relationship Id="rId21" Type="http://schemas.openxmlformats.org/officeDocument/2006/relationships/image" Target="../media/image31.svg"/><Relationship Id="rId34" Type="http://schemas.openxmlformats.org/officeDocument/2006/relationships/image" Target="../media/image20.png"/><Relationship Id="rId42" Type="http://schemas.openxmlformats.org/officeDocument/2006/relationships/image" Target="../media/image243.png"/><Relationship Id="rId47" Type="http://schemas.openxmlformats.org/officeDocument/2006/relationships/image" Target="../media/image247.png"/><Relationship Id="rId7" Type="http://schemas.openxmlformats.org/officeDocument/2006/relationships/image" Target="../media/image13.svg"/><Relationship Id="rId12" Type="http://schemas.openxmlformats.org/officeDocument/2006/relationships/image" Target="../media/image23.png"/><Relationship Id="rId17" Type="http://schemas.openxmlformats.org/officeDocument/2006/relationships/image" Target="../media/image19.svg"/><Relationship Id="rId25" Type="http://schemas.openxmlformats.org/officeDocument/2006/relationships/image" Target="../media/image15.svg"/><Relationship Id="rId33" Type="http://schemas.openxmlformats.org/officeDocument/2006/relationships/image" Target="../media/image41.svg"/><Relationship Id="rId46" Type="http://schemas.openxmlformats.org/officeDocument/2006/relationships/image" Target="../media/image246.png"/><Relationship Id="rId2" Type="http://schemas.openxmlformats.org/officeDocument/2006/relationships/image" Target="../media/image16.png"/><Relationship Id="rId16" Type="http://schemas.openxmlformats.org/officeDocument/2006/relationships/image" Target="../media/image13.png"/><Relationship Id="rId20" Type="http://schemas.openxmlformats.org/officeDocument/2006/relationships/image" Target="../media/image19.png"/><Relationship Id="rId29" Type="http://schemas.openxmlformats.org/officeDocument/2006/relationships/image" Target="../media/image80.sv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51.svg"/><Relationship Id="rId24" Type="http://schemas.openxmlformats.org/officeDocument/2006/relationships/image" Target="../media/image11.png"/><Relationship Id="rId32" Type="http://schemas.openxmlformats.org/officeDocument/2006/relationships/image" Target="../media/image24.png"/><Relationship Id="rId37" Type="http://schemas.openxmlformats.org/officeDocument/2006/relationships/image" Target="../media/image147.png"/><Relationship Id="rId40" Type="http://schemas.openxmlformats.org/officeDocument/2006/relationships/image" Target="../media/image285.svg"/><Relationship Id="rId45" Type="http://schemas.openxmlformats.org/officeDocument/2006/relationships/image" Target="../media/image245.png"/><Relationship Id="rId5" Type="http://schemas.openxmlformats.org/officeDocument/2006/relationships/image" Target="../media/image27.svg"/><Relationship Id="rId15" Type="http://schemas.openxmlformats.org/officeDocument/2006/relationships/image" Target="../media/image21.svg"/><Relationship Id="rId23" Type="http://schemas.openxmlformats.org/officeDocument/2006/relationships/image" Target="../media/image9.svg"/><Relationship Id="rId28" Type="http://schemas.openxmlformats.org/officeDocument/2006/relationships/image" Target="../media/image45.png"/><Relationship Id="rId36" Type="http://schemas.openxmlformats.org/officeDocument/2006/relationships/image" Target="../media/image242.png"/><Relationship Id="rId49" Type="http://schemas.openxmlformats.org/officeDocument/2006/relationships/image" Target="../media/image360.svg"/><Relationship Id="rId10" Type="http://schemas.openxmlformats.org/officeDocument/2006/relationships/image" Target="../media/image199.png"/><Relationship Id="rId19" Type="http://schemas.openxmlformats.org/officeDocument/2006/relationships/image" Target="../media/image23.svg"/><Relationship Id="rId31" Type="http://schemas.openxmlformats.org/officeDocument/2006/relationships/image" Target="../media/image29.svg"/><Relationship Id="rId44" Type="http://schemas.openxmlformats.org/officeDocument/2006/relationships/image" Target="../media/image415.svg"/><Relationship Id="rId4" Type="http://schemas.openxmlformats.org/officeDocument/2006/relationships/image" Target="../media/image17.png"/><Relationship Id="rId9" Type="http://schemas.openxmlformats.org/officeDocument/2006/relationships/image" Target="../media/image11.svg"/><Relationship Id="rId14" Type="http://schemas.openxmlformats.org/officeDocument/2006/relationships/image" Target="../media/image14.png"/><Relationship Id="rId22" Type="http://schemas.openxmlformats.org/officeDocument/2006/relationships/image" Target="../media/image8.png"/><Relationship Id="rId27" Type="http://schemas.openxmlformats.org/officeDocument/2006/relationships/image" Target="../media/image35.svg"/><Relationship Id="rId30" Type="http://schemas.openxmlformats.org/officeDocument/2006/relationships/image" Target="../media/image18.png"/><Relationship Id="rId35" Type="http://schemas.openxmlformats.org/officeDocument/2006/relationships/image" Target="../media/image33.svg"/><Relationship Id="rId43" Type="http://schemas.openxmlformats.org/officeDocument/2006/relationships/image" Target="../media/image244.png"/><Relationship Id="rId48" Type="http://schemas.openxmlformats.org/officeDocument/2006/relationships/image" Target="../media/image2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svg"/><Relationship Id="rId18" Type="http://schemas.openxmlformats.org/officeDocument/2006/relationships/image" Target="../media/image248.png"/><Relationship Id="rId26" Type="http://schemas.openxmlformats.org/officeDocument/2006/relationships/image" Target="../media/image11.png"/><Relationship Id="rId39" Type="http://schemas.openxmlformats.org/officeDocument/2006/relationships/image" Target="../media/image251.png"/><Relationship Id="rId3" Type="http://schemas.openxmlformats.org/officeDocument/2006/relationships/image" Target="../media/image39.svg"/><Relationship Id="rId21" Type="http://schemas.openxmlformats.org/officeDocument/2006/relationships/image" Target="../media/image276.svg"/><Relationship Id="rId34" Type="http://schemas.openxmlformats.org/officeDocument/2006/relationships/image" Target="../media/image203.png"/><Relationship Id="rId7" Type="http://schemas.openxmlformats.org/officeDocument/2006/relationships/image" Target="../media/image338.svg"/><Relationship Id="rId12" Type="http://schemas.openxmlformats.org/officeDocument/2006/relationships/image" Target="../media/image16.png"/><Relationship Id="rId17" Type="http://schemas.openxmlformats.org/officeDocument/2006/relationships/image" Target="../media/image33.svg"/><Relationship Id="rId25" Type="http://schemas.openxmlformats.org/officeDocument/2006/relationships/image" Target="../media/image35.svg"/><Relationship Id="rId33" Type="http://schemas.openxmlformats.org/officeDocument/2006/relationships/image" Target="../media/image29.svg"/><Relationship Id="rId38" Type="http://schemas.openxmlformats.org/officeDocument/2006/relationships/image" Target="../media/image250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142.png"/><Relationship Id="rId29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321.svg"/><Relationship Id="rId24" Type="http://schemas.openxmlformats.org/officeDocument/2006/relationships/image" Target="../media/image21.png"/><Relationship Id="rId32" Type="http://schemas.openxmlformats.org/officeDocument/2006/relationships/image" Target="../media/image18.png"/><Relationship Id="rId37" Type="http://schemas.openxmlformats.org/officeDocument/2006/relationships/image" Target="../media/image249.png"/><Relationship Id="rId40" Type="http://schemas.openxmlformats.org/officeDocument/2006/relationships/image" Target="../media/image252.png"/><Relationship Id="rId5" Type="http://schemas.openxmlformats.org/officeDocument/2006/relationships/image" Target="../media/image31.svg"/><Relationship Id="rId15" Type="http://schemas.openxmlformats.org/officeDocument/2006/relationships/image" Target="../media/image27.svg"/><Relationship Id="rId23" Type="http://schemas.openxmlformats.org/officeDocument/2006/relationships/image" Target="../media/image19.svg"/><Relationship Id="rId28" Type="http://schemas.openxmlformats.org/officeDocument/2006/relationships/image" Target="../media/image14.png"/><Relationship Id="rId36" Type="http://schemas.openxmlformats.org/officeDocument/2006/relationships/image" Target="../media/image150.png"/><Relationship Id="rId10" Type="http://schemas.openxmlformats.org/officeDocument/2006/relationships/image" Target="../media/image176.png"/><Relationship Id="rId19" Type="http://schemas.openxmlformats.org/officeDocument/2006/relationships/image" Target="../media/image420.svg"/><Relationship Id="rId31" Type="http://schemas.openxmlformats.org/officeDocument/2006/relationships/image" Target="../media/image370.sv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4" Type="http://schemas.openxmlformats.org/officeDocument/2006/relationships/image" Target="../media/image17.png"/><Relationship Id="rId22" Type="http://schemas.openxmlformats.org/officeDocument/2006/relationships/image" Target="../media/image13.png"/><Relationship Id="rId27" Type="http://schemas.openxmlformats.org/officeDocument/2006/relationships/image" Target="../media/image15.svg"/><Relationship Id="rId30" Type="http://schemas.openxmlformats.org/officeDocument/2006/relationships/image" Target="../media/image211.png"/><Relationship Id="rId35" Type="http://schemas.openxmlformats.org/officeDocument/2006/relationships/image" Target="../media/image3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18" Type="http://schemas.openxmlformats.org/officeDocument/2006/relationships/image" Target="../media/image18.png"/><Relationship Id="rId26" Type="http://schemas.openxmlformats.org/officeDocument/2006/relationships/image" Target="../media/image11.png"/><Relationship Id="rId39" Type="http://schemas.openxmlformats.org/officeDocument/2006/relationships/image" Target="../media/image256.png"/><Relationship Id="rId3" Type="http://schemas.openxmlformats.org/officeDocument/2006/relationships/image" Target="../media/image25.svg"/><Relationship Id="rId21" Type="http://schemas.openxmlformats.org/officeDocument/2006/relationships/image" Target="../media/image27.svg"/><Relationship Id="rId34" Type="http://schemas.openxmlformats.org/officeDocument/2006/relationships/image" Target="../media/image254.png"/><Relationship Id="rId42" Type="http://schemas.openxmlformats.org/officeDocument/2006/relationships/image" Target="../media/image259.png"/><Relationship Id="rId47" Type="http://schemas.openxmlformats.org/officeDocument/2006/relationships/image" Target="../media/image360.svg"/><Relationship Id="rId7" Type="http://schemas.openxmlformats.org/officeDocument/2006/relationships/image" Target="../media/image338.svg"/><Relationship Id="rId12" Type="http://schemas.openxmlformats.org/officeDocument/2006/relationships/image" Target="../media/image14.png"/><Relationship Id="rId17" Type="http://schemas.openxmlformats.org/officeDocument/2006/relationships/image" Target="../media/image39.svg"/><Relationship Id="rId25" Type="http://schemas.openxmlformats.org/officeDocument/2006/relationships/image" Target="../media/image276.svg"/><Relationship Id="rId33" Type="http://schemas.openxmlformats.org/officeDocument/2006/relationships/image" Target="../media/image33.svg"/><Relationship Id="rId38" Type="http://schemas.openxmlformats.org/officeDocument/2006/relationships/image" Target="../media/image255.png"/><Relationship Id="rId46" Type="http://schemas.openxmlformats.org/officeDocument/2006/relationships/image" Target="../media/image203.pn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openxmlformats.org/officeDocument/2006/relationships/image" Target="../media/image426.svg"/><Relationship Id="rId41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321.svg"/><Relationship Id="rId24" Type="http://schemas.openxmlformats.org/officeDocument/2006/relationships/image" Target="../media/image142.png"/><Relationship Id="rId32" Type="http://schemas.openxmlformats.org/officeDocument/2006/relationships/image" Target="../media/image20.png"/><Relationship Id="rId37" Type="http://schemas.openxmlformats.org/officeDocument/2006/relationships/image" Target="../media/image150.png"/><Relationship Id="rId40" Type="http://schemas.openxmlformats.org/officeDocument/2006/relationships/image" Target="../media/image257.png"/><Relationship Id="rId45" Type="http://schemas.openxmlformats.org/officeDocument/2006/relationships/image" Target="../media/image433.svg"/><Relationship Id="rId5" Type="http://schemas.openxmlformats.org/officeDocument/2006/relationships/image" Target="../media/image31.svg"/><Relationship Id="rId15" Type="http://schemas.openxmlformats.org/officeDocument/2006/relationships/image" Target="../media/image340.svg"/><Relationship Id="rId23" Type="http://schemas.openxmlformats.org/officeDocument/2006/relationships/image" Target="../media/image19.svg"/><Relationship Id="rId28" Type="http://schemas.openxmlformats.org/officeDocument/2006/relationships/image" Target="../media/image253.png"/><Relationship Id="rId36" Type="http://schemas.openxmlformats.org/officeDocument/2006/relationships/image" Target="../media/image285.svg"/><Relationship Id="rId10" Type="http://schemas.openxmlformats.org/officeDocument/2006/relationships/image" Target="../media/image176.png"/><Relationship Id="rId19" Type="http://schemas.openxmlformats.org/officeDocument/2006/relationships/image" Target="../media/image29.svg"/><Relationship Id="rId31" Type="http://schemas.openxmlformats.org/officeDocument/2006/relationships/image" Target="../media/image9.sv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4" Type="http://schemas.openxmlformats.org/officeDocument/2006/relationships/image" Target="../media/image190.png"/><Relationship Id="rId22" Type="http://schemas.openxmlformats.org/officeDocument/2006/relationships/image" Target="../media/image13.png"/><Relationship Id="rId27" Type="http://schemas.openxmlformats.org/officeDocument/2006/relationships/image" Target="../media/image15.svg"/><Relationship Id="rId30" Type="http://schemas.openxmlformats.org/officeDocument/2006/relationships/image" Target="../media/image8.png"/><Relationship Id="rId35" Type="http://schemas.openxmlformats.org/officeDocument/2006/relationships/image" Target="../media/image1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svg"/><Relationship Id="rId18" Type="http://schemas.openxmlformats.org/officeDocument/2006/relationships/image" Target="../media/image44.png"/><Relationship Id="rId26" Type="http://schemas.openxmlformats.org/officeDocument/2006/relationships/image" Target="../media/image16.png"/><Relationship Id="rId39" Type="http://schemas.openxmlformats.org/officeDocument/2006/relationships/image" Target="../media/image147.png"/><Relationship Id="rId3" Type="http://schemas.openxmlformats.org/officeDocument/2006/relationships/image" Target="../media/image21.svg"/><Relationship Id="rId21" Type="http://schemas.openxmlformats.org/officeDocument/2006/relationships/image" Target="../media/image19.svg"/><Relationship Id="rId34" Type="http://schemas.openxmlformats.org/officeDocument/2006/relationships/image" Target="../media/image24.png"/><Relationship Id="rId42" Type="http://schemas.openxmlformats.org/officeDocument/2006/relationships/image" Target="../media/image263.pn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17" Type="http://schemas.openxmlformats.org/officeDocument/2006/relationships/image" Target="../media/image31.svg"/><Relationship Id="rId25" Type="http://schemas.openxmlformats.org/officeDocument/2006/relationships/image" Target="../media/image33.svg"/><Relationship Id="rId33" Type="http://schemas.openxmlformats.org/officeDocument/2006/relationships/image" Target="../media/image437.svg"/><Relationship Id="rId38" Type="http://schemas.openxmlformats.org/officeDocument/2006/relationships/image" Target="../media/image262.png"/><Relationship Id="rId2" Type="http://schemas.openxmlformats.org/officeDocument/2006/relationships/image" Target="../media/image14.png"/><Relationship Id="rId16" Type="http://schemas.openxmlformats.org/officeDocument/2006/relationships/image" Target="../media/image19.png"/><Relationship Id="rId20" Type="http://schemas.openxmlformats.org/officeDocument/2006/relationships/image" Target="../media/image13.png"/><Relationship Id="rId29" Type="http://schemas.openxmlformats.org/officeDocument/2006/relationships/image" Target="../media/image276.sv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35.svg"/><Relationship Id="rId24" Type="http://schemas.openxmlformats.org/officeDocument/2006/relationships/image" Target="../media/image20.png"/><Relationship Id="rId32" Type="http://schemas.openxmlformats.org/officeDocument/2006/relationships/image" Target="../media/image261.png"/><Relationship Id="rId37" Type="http://schemas.openxmlformats.org/officeDocument/2006/relationships/image" Target="../media/image360.svg"/><Relationship Id="rId40" Type="http://schemas.openxmlformats.org/officeDocument/2006/relationships/image" Target="../media/image285.svg"/><Relationship Id="rId45" Type="http://schemas.openxmlformats.org/officeDocument/2006/relationships/image" Target="../media/image266.png"/><Relationship Id="rId5" Type="http://schemas.openxmlformats.org/officeDocument/2006/relationships/image" Target="../media/image27.svg"/><Relationship Id="rId15" Type="http://schemas.openxmlformats.org/officeDocument/2006/relationships/image" Target="../media/image39.svg"/><Relationship Id="rId23" Type="http://schemas.openxmlformats.org/officeDocument/2006/relationships/image" Target="../media/image35.svg"/><Relationship Id="rId28" Type="http://schemas.openxmlformats.org/officeDocument/2006/relationships/image" Target="../media/image142.png"/><Relationship Id="rId36" Type="http://schemas.openxmlformats.org/officeDocument/2006/relationships/image" Target="../media/image203.png"/><Relationship Id="rId10" Type="http://schemas.openxmlformats.org/officeDocument/2006/relationships/image" Target="../media/image260.png"/><Relationship Id="rId19" Type="http://schemas.openxmlformats.org/officeDocument/2006/relationships/image" Target="../media/image78.svg"/><Relationship Id="rId31" Type="http://schemas.openxmlformats.org/officeDocument/2006/relationships/image" Target="../media/image387.svg"/><Relationship Id="rId44" Type="http://schemas.openxmlformats.org/officeDocument/2006/relationships/image" Target="../media/image265.png"/><Relationship Id="rId4" Type="http://schemas.openxmlformats.org/officeDocument/2006/relationships/image" Target="../media/image17.png"/><Relationship Id="rId9" Type="http://schemas.openxmlformats.org/officeDocument/2006/relationships/image" Target="../media/image29.svg"/><Relationship Id="rId14" Type="http://schemas.openxmlformats.org/officeDocument/2006/relationships/image" Target="../media/image23.png"/><Relationship Id="rId22" Type="http://schemas.openxmlformats.org/officeDocument/2006/relationships/image" Target="../media/image21.png"/><Relationship Id="rId27" Type="http://schemas.openxmlformats.org/officeDocument/2006/relationships/image" Target="../media/image25.svg"/><Relationship Id="rId30" Type="http://schemas.openxmlformats.org/officeDocument/2006/relationships/image" Target="../media/image226.png"/><Relationship Id="rId35" Type="http://schemas.openxmlformats.org/officeDocument/2006/relationships/image" Target="../media/image41.svg"/><Relationship Id="rId43" Type="http://schemas.openxmlformats.org/officeDocument/2006/relationships/image" Target="../media/image2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svg"/><Relationship Id="rId18" Type="http://schemas.openxmlformats.org/officeDocument/2006/relationships/image" Target="../media/image23.png"/><Relationship Id="rId26" Type="http://schemas.openxmlformats.org/officeDocument/2006/relationships/image" Target="../media/image14.png"/><Relationship Id="rId39" Type="http://schemas.openxmlformats.org/officeDocument/2006/relationships/image" Target="../media/image269.png"/><Relationship Id="rId3" Type="http://schemas.openxmlformats.org/officeDocument/2006/relationships/image" Target="../media/image31.svg"/><Relationship Id="rId21" Type="http://schemas.openxmlformats.org/officeDocument/2006/relationships/image" Target="../media/image19.svg"/><Relationship Id="rId34" Type="http://schemas.openxmlformats.org/officeDocument/2006/relationships/image" Target="../media/image203.png"/><Relationship Id="rId42" Type="http://schemas.openxmlformats.org/officeDocument/2006/relationships/image" Target="../media/image271.png"/><Relationship Id="rId7" Type="http://schemas.openxmlformats.org/officeDocument/2006/relationships/image" Target="../media/image76.svg"/><Relationship Id="rId12" Type="http://schemas.openxmlformats.org/officeDocument/2006/relationships/image" Target="../media/image11.png"/><Relationship Id="rId17" Type="http://schemas.openxmlformats.org/officeDocument/2006/relationships/image" Target="../media/image444.svg"/><Relationship Id="rId25" Type="http://schemas.openxmlformats.org/officeDocument/2006/relationships/image" Target="../media/image27.svg"/><Relationship Id="rId33" Type="http://schemas.openxmlformats.org/officeDocument/2006/relationships/image" Target="../media/image41.svg"/><Relationship Id="rId38" Type="http://schemas.openxmlformats.org/officeDocument/2006/relationships/image" Target="../media/image285.svg"/><Relationship Id="rId2" Type="http://schemas.openxmlformats.org/officeDocument/2006/relationships/image" Target="../media/image19.png"/><Relationship Id="rId16" Type="http://schemas.openxmlformats.org/officeDocument/2006/relationships/image" Target="../media/image267.png"/><Relationship Id="rId20" Type="http://schemas.openxmlformats.org/officeDocument/2006/relationships/image" Target="../media/image13.png"/><Relationship Id="rId29" Type="http://schemas.openxmlformats.org/officeDocument/2006/relationships/image" Target="../media/image299.svg"/><Relationship Id="rId41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95.sv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147.png"/><Relationship Id="rId40" Type="http://schemas.openxmlformats.org/officeDocument/2006/relationships/image" Target="../media/image270.png"/><Relationship Id="rId45" Type="http://schemas.openxmlformats.org/officeDocument/2006/relationships/image" Target="../media/image274.png"/><Relationship Id="rId5" Type="http://schemas.openxmlformats.org/officeDocument/2006/relationships/image" Target="../media/image9.svg"/><Relationship Id="rId15" Type="http://schemas.openxmlformats.org/officeDocument/2006/relationships/image" Target="../media/image25.svg"/><Relationship Id="rId23" Type="http://schemas.openxmlformats.org/officeDocument/2006/relationships/image" Target="../media/image29.svg"/><Relationship Id="rId28" Type="http://schemas.openxmlformats.org/officeDocument/2006/relationships/image" Target="../media/image157.png"/><Relationship Id="rId36" Type="http://schemas.openxmlformats.org/officeDocument/2006/relationships/image" Target="../media/image268.png"/><Relationship Id="rId10" Type="http://schemas.openxmlformats.org/officeDocument/2006/relationships/image" Target="../media/image155.png"/><Relationship Id="rId19" Type="http://schemas.openxmlformats.org/officeDocument/2006/relationships/image" Target="../media/image39.svg"/><Relationship Id="rId31" Type="http://schemas.openxmlformats.org/officeDocument/2006/relationships/image" Target="../media/image33.svg"/><Relationship Id="rId44" Type="http://schemas.openxmlformats.org/officeDocument/2006/relationships/image" Target="../media/image273.pn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18.png"/><Relationship Id="rId27" Type="http://schemas.openxmlformats.org/officeDocument/2006/relationships/image" Target="../media/image21.svg"/><Relationship Id="rId30" Type="http://schemas.openxmlformats.org/officeDocument/2006/relationships/image" Target="../media/image20.png"/><Relationship Id="rId35" Type="http://schemas.openxmlformats.org/officeDocument/2006/relationships/image" Target="../media/image360.svg"/><Relationship Id="rId43" Type="http://schemas.openxmlformats.org/officeDocument/2006/relationships/image" Target="../media/image2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svg"/><Relationship Id="rId18" Type="http://schemas.openxmlformats.org/officeDocument/2006/relationships/image" Target="../media/image276.png"/><Relationship Id="rId26" Type="http://schemas.openxmlformats.org/officeDocument/2006/relationships/image" Target="../media/image14.png"/><Relationship Id="rId3" Type="http://schemas.openxmlformats.org/officeDocument/2006/relationships/image" Target="../media/image39.svg"/><Relationship Id="rId21" Type="http://schemas.openxmlformats.org/officeDocument/2006/relationships/image" Target="../media/image276.svg"/><Relationship Id="rId34" Type="http://schemas.openxmlformats.org/officeDocument/2006/relationships/image" Target="../media/image280.png"/><Relationship Id="rId7" Type="http://schemas.openxmlformats.org/officeDocument/2006/relationships/image" Target="../media/image258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29.svg"/><Relationship Id="rId33" Type="http://schemas.openxmlformats.org/officeDocument/2006/relationships/image" Target="../media/image459.svg"/><Relationship Id="rId2" Type="http://schemas.openxmlformats.org/officeDocument/2006/relationships/image" Target="../media/image23.png"/><Relationship Id="rId16" Type="http://schemas.openxmlformats.org/officeDocument/2006/relationships/image" Target="../media/image17.png"/><Relationship Id="rId20" Type="http://schemas.openxmlformats.org/officeDocument/2006/relationships/image" Target="../media/image142.png"/><Relationship Id="rId29" Type="http://schemas.openxmlformats.org/officeDocument/2006/relationships/image" Target="../media/image4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453.svg"/><Relationship Id="rId24" Type="http://schemas.openxmlformats.org/officeDocument/2006/relationships/image" Target="../media/image18.png"/><Relationship Id="rId32" Type="http://schemas.openxmlformats.org/officeDocument/2006/relationships/image" Target="../media/image279.png"/><Relationship Id="rId5" Type="http://schemas.openxmlformats.org/officeDocument/2006/relationships/image" Target="../media/image19.svg"/><Relationship Id="rId15" Type="http://schemas.openxmlformats.org/officeDocument/2006/relationships/image" Target="../media/image31.svg"/><Relationship Id="rId23" Type="http://schemas.openxmlformats.org/officeDocument/2006/relationships/image" Target="../media/image33.svg"/><Relationship Id="rId28" Type="http://schemas.openxmlformats.org/officeDocument/2006/relationships/image" Target="../media/image253.png"/><Relationship Id="rId10" Type="http://schemas.openxmlformats.org/officeDocument/2006/relationships/image" Target="../media/image275.png"/><Relationship Id="rId19" Type="http://schemas.openxmlformats.org/officeDocument/2006/relationships/image" Target="../media/image455.svg"/><Relationship Id="rId31" Type="http://schemas.openxmlformats.org/officeDocument/2006/relationships/image" Target="../media/image278.jpeg"/><Relationship Id="rId4" Type="http://schemas.openxmlformats.org/officeDocument/2006/relationships/image" Target="../media/image13.png"/><Relationship Id="rId9" Type="http://schemas.openxmlformats.org/officeDocument/2006/relationships/image" Target="../media/image11.svg"/><Relationship Id="rId14" Type="http://schemas.openxmlformats.org/officeDocument/2006/relationships/image" Target="../media/image19.png"/><Relationship Id="rId22" Type="http://schemas.openxmlformats.org/officeDocument/2006/relationships/image" Target="../media/image20.png"/><Relationship Id="rId27" Type="http://schemas.openxmlformats.org/officeDocument/2006/relationships/image" Target="../media/image21.svg"/><Relationship Id="rId30" Type="http://schemas.openxmlformats.org/officeDocument/2006/relationships/image" Target="../media/image277.jpeg"/><Relationship Id="rId35" Type="http://schemas.openxmlformats.org/officeDocument/2006/relationships/image" Target="../media/image461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9" Type="http://schemas.openxmlformats.org/officeDocument/2006/relationships/image" Target="../media/image45.svg"/><Relationship Id="rId21" Type="http://schemas.openxmlformats.org/officeDocument/2006/relationships/image" Target="../media/image27.svg"/><Relationship Id="rId34" Type="http://schemas.openxmlformats.org/officeDocument/2006/relationships/image" Target="../media/image24.png"/><Relationship Id="rId42" Type="http://schemas.openxmlformats.org/officeDocument/2006/relationships/image" Target="../media/image28.png"/><Relationship Id="rId47" Type="http://schemas.openxmlformats.org/officeDocument/2006/relationships/image" Target="../media/image53.svg"/><Relationship Id="rId50" Type="http://schemas.openxmlformats.org/officeDocument/2006/relationships/image" Target="../media/image32.png"/><Relationship Id="rId55" Type="http://schemas.openxmlformats.org/officeDocument/2006/relationships/image" Target="../media/image61.svg"/><Relationship Id="rId63" Type="http://schemas.openxmlformats.org/officeDocument/2006/relationships/image" Target="../media/image39.png"/><Relationship Id="rId68" Type="http://schemas.openxmlformats.org/officeDocument/2006/relationships/image" Target="../media/image74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openxmlformats.org/officeDocument/2006/relationships/image" Target="../media/image43.svg"/><Relationship Id="rId40" Type="http://schemas.openxmlformats.org/officeDocument/2006/relationships/image" Target="../media/image27.png"/><Relationship Id="rId45" Type="http://schemas.openxmlformats.org/officeDocument/2006/relationships/image" Target="../media/image51.svg"/><Relationship Id="rId53" Type="http://schemas.openxmlformats.org/officeDocument/2006/relationships/image" Target="../media/image59.svg"/><Relationship Id="rId58" Type="http://schemas.openxmlformats.org/officeDocument/2006/relationships/image" Target="../media/image36.png"/><Relationship Id="rId66" Type="http://schemas.openxmlformats.org/officeDocument/2006/relationships/image" Target="../media/image41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21.png"/><Relationship Id="rId36" Type="http://schemas.openxmlformats.org/officeDocument/2006/relationships/image" Target="../media/image25.png"/><Relationship Id="rId49" Type="http://schemas.openxmlformats.org/officeDocument/2006/relationships/image" Target="../media/image55.svg"/><Relationship Id="rId57" Type="http://schemas.openxmlformats.org/officeDocument/2006/relationships/image" Target="../media/image63.svg"/><Relationship Id="rId61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4" Type="http://schemas.openxmlformats.org/officeDocument/2006/relationships/image" Target="../media/image29.png"/><Relationship Id="rId52" Type="http://schemas.openxmlformats.org/officeDocument/2006/relationships/image" Target="../media/image33.png"/><Relationship Id="rId60" Type="http://schemas.openxmlformats.org/officeDocument/2006/relationships/image" Target="../media/image37.png"/><Relationship Id="rId65" Type="http://schemas.openxmlformats.org/officeDocument/2006/relationships/image" Target="../media/image71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33.svg"/><Relationship Id="rId30" Type="http://schemas.openxmlformats.org/officeDocument/2006/relationships/image" Target="../media/image22.png"/><Relationship Id="rId35" Type="http://schemas.openxmlformats.org/officeDocument/2006/relationships/image" Target="../media/image41.svg"/><Relationship Id="rId43" Type="http://schemas.openxmlformats.org/officeDocument/2006/relationships/image" Target="../media/image49.svg"/><Relationship Id="rId48" Type="http://schemas.openxmlformats.org/officeDocument/2006/relationships/image" Target="../media/image31.png"/><Relationship Id="rId56" Type="http://schemas.openxmlformats.org/officeDocument/2006/relationships/image" Target="../media/image35.png"/><Relationship Id="rId64" Type="http://schemas.openxmlformats.org/officeDocument/2006/relationships/image" Target="../media/image40.png"/><Relationship Id="rId8" Type="http://schemas.openxmlformats.org/officeDocument/2006/relationships/image" Target="../media/image11.png"/><Relationship Id="rId51" Type="http://schemas.openxmlformats.org/officeDocument/2006/relationships/image" Target="../media/image57.svg"/><Relationship Id="rId3" Type="http://schemas.openxmlformats.org/officeDocument/2006/relationships/image" Target="../media/image9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38" Type="http://schemas.openxmlformats.org/officeDocument/2006/relationships/image" Target="../media/image26.png"/><Relationship Id="rId46" Type="http://schemas.openxmlformats.org/officeDocument/2006/relationships/image" Target="../media/image30.png"/><Relationship Id="rId59" Type="http://schemas.openxmlformats.org/officeDocument/2006/relationships/image" Target="../media/image65.svg"/><Relationship Id="rId67" Type="http://schemas.openxmlformats.org/officeDocument/2006/relationships/image" Target="../media/image42.png"/><Relationship Id="rId20" Type="http://schemas.openxmlformats.org/officeDocument/2006/relationships/image" Target="../media/image17.png"/><Relationship Id="rId41" Type="http://schemas.openxmlformats.org/officeDocument/2006/relationships/image" Target="../media/image47.svg"/><Relationship Id="rId54" Type="http://schemas.openxmlformats.org/officeDocument/2006/relationships/image" Target="../media/image34.png"/><Relationship Id="rId62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6.svg"/><Relationship Id="rId21" Type="http://schemas.openxmlformats.org/officeDocument/2006/relationships/image" Target="../media/image15.svg"/><Relationship Id="rId42" Type="http://schemas.openxmlformats.org/officeDocument/2006/relationships/image" Target="../media/image51.png"/><Relationship Id="rId63" Type="http://schemas.openxmlformats.org/officeDocument/2006/relationships/image" Target="../media/image112.svg"/><Relationship Id="rId84" Type="http://schemas.openxmlformats.org/officeDocument/2006/relationships/image" Target="../media/image72.png"/><Relationship Id="rId138" Type="http://schemas.openxmlformats.org/officeDocument/2006/relationships/image" Target="../media/image187.svg"/><Relationship Id="rId159" Type="http://schemas.openxmlformats.org/officeDocument/2006/relationships/image" Target="../media/image109.png"/><Relationship Id="rId170" Type="http://schemas.openxmlformats.org/officeDocument/2006/relationships/image" Target="../media/image219.svg"/><Relationship Id="rId191" Type="http://schemas.openxmlformats.org/officeDocument/2006/relationships/image" Target="../media/image125.png"/><Relationship Id="rId205" Type="http://schemas.openxmlformats.org/officeDocument/2006/relationships/image" Target="../media/image132.png"/><Relationship Id="rId16" Type="http://schemas.openxmlformats.org/officeDocument/2006/relationships/image" Target="../media/image17.png"/><Relationship Id="rId107" Type="http://schemas.openxmlformats.org/officeDocument/2006/relationships/image" Target="../media/image156.svg"/><Relationship Id="rId11" Type="http://schemas.openxmlformats.org/officeDocument/2006/relationships/image" Target="../media/image17.svg"/><Relationship Id="rId32" Type="http://schemas.openxmlformats.org/officeDocument/2006/relationships/image" Target="../media/image46.png"/><Relationship Id="rId37" Type="http://schemas.openxmlformats.org/officeDocument/2006/relationships/image" Target="../media/image86.svg"/><Relationship Id="rId53" Type="http://schemas.openxmlformats.org/officeDocument/2006/relationships/image" Target="../media/image102.svg"/><Relationship Id="rId58" Type="http://schemas.openxmlformats.org/officeDocument/2006/relationships/image" Target="../media/image59.png"/><Relationship Id="rId74" Type="http://schemas.openxmlformats.org/officeDocument/2006/relationships/image" Target="../media/image67.png"/><Relationship Id="rId79" Type="http://schemas.openxmlformats.org/officeDocument/2006/relationships/image" Target="../media/image128.svg"/><Relationship Id="rId102" Type="http://schemas.openxmlformats.org/officeDocument/2006/relationships/image" Target="../media/image81.png"/><Relationship Id="rId123" Type="http://schemas.openxmlformats.org/officeDocument/2006/relationships/image" Target="../media/image172.svg"/><Relationship Id="rId128" Type="http://schemas.openxmlformats.org/officeDocument/2006/relationships/image" Target="../media/image177.svg"/><Relationship Id="rId144" Type="http://schemas.openxmlformats.org/officeDocument/2006/relationships/image" Target="../media/image193.svg"/><Relationship Id="rId149" Type="http://schemas.openxmlformats.org/officeDocument/2006/relationships/image" Target="../media/image104.png"/><Relationship Id="rId5" Type="http://schemas.openxmlformats.org/officeDocument/2006/relationships/image" Target="../media/image29.svg"/><Relationship Id="rId90" Type="http://schemas.openxmlformats.org/officeDocument/2006/relationships/image" Target="../media/image75.png"/><Relationship Id="rId95" Type="http://schemas.openxmlformats.org/officeDocument/2006/relationships/image" Target="../media/image144.svg"/><Relationship Id="rId160" Type="http://schemas.openxmlformats.org/officeDocument/2006/relationships/image" Target="../media/image209.svg"/><Relationship Id="rId165" Type="http://schemas.openxmlformats.org/officeDocument/2006/relationships/image" Target="../media/image112.png"/><Relationship Id="rId181" Type="http://schemas.openxmlformats.org/officeDocument/2006/relationships/image" Target="../media/image230.svg"/><Relationship Id="rId186" Type="http://schemas.openxmlformats.org/officeDocument/2006/relationships/image" Target="../media/image235.svg"/><Relationship Id="rId22" Type="http://schemas.openxmlformats.org/officeDocument/2006/relationships/image" Target="../media/image19.png"/><Relationship Id="rId27" Type="http://schemas.openxmlformats.org/officeDocument/2006/relationships/image" Target="../media/image80.svg"/><Relationship Id="rId43" Type="http://schemas.openxmlformats.org/officeDocument/2006/relationships/image" Target="../media/image92.svg"/><Relationship Id="rId48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118.svg"/><Relationship Id="rId113" Type="http://schemas.openxmlformats.org/officeDocument/2006/relationships/image" Target="../media/image162.svg"/><Relationship Id="rId118" Type="http://schemas.openxmlformats.org/officeDocument/2006/relationships/image" Target="../media/image89.png"/><Relationship Id="rId134" Type="http://schemas.openxmlformats.org/officeDocument/2006/relationships/image" Target="../media/image183.svg"/><Relationship Id="rId139" Type="http://schemas.openxmlformats.org/officeDocument/2006/relationships/image" Target="../media/image99.png"/><Relationship Id="rId80" Type="http://schemas.openxmlformats.org/officeDocument/2006/relationships/image" Target="../media/image70.png"/><Relationship Id="rId85" Type="http://schemas.openxmlformats.org/officeDocument/2006/relationships/image" Target="../media/image134.svg"/><Relationship Id="rId150" Type="http://schemas.openxmlformats.org/officeDocument/2006/relationships/image" Target="../media/image199.svg"/><Relationship Id="rId155" Type="http://schemas.openxmlformats.org/officeDocument/2006/relationships/image" Target="../media/image107.png"/><Relationship Id="rId171" Type="http://schemas.openxmlformats.org/officeDocument/2006/relationships/image" Target="../media/image115.png"/><Relationship Id="rId176" Type="http://schemas.openxmlformats.org/officeDocument/2006/relationships/image" Target="../media/image119.png"/><Relationship Id="rId192" Type="http://schemas.openxmlformats.org/officeDocument/2006/relationships/image" Target="../media/image241.svg"/><Relationship Id="rId197" Type="http://schemas.openxmlformats.org/officeDocument/2006/relationships/image" Target="../media/image128.png"/><Relationship Id="rId206" Type="http://schemas.openxmlformats.org/officeDocument/2006/relationships/image" Target="../media/image255.svg"/><Relationship Id="rId201" Type="http://schemas.openxmlformats.org/officeDocument/2006/relationships/image" Target="../media/image130.png"/><Relationship Id="rId12" Type="http://schemas.openxmlformats.org/officeDocument/2006/relationships/image" Target="../media/image23.png"/><Relationship Id="rId17" Type="http://schemas.openxmlformats.org/officeDocument/2006/relationships/image" Target="../media/image27.svg"/><Relationship Id="rId33" Type="http://schemas.openxmlformats.org/officeDocument/2006/relationships/image" Target="../media/image82.svg"/><Relationship Id="rId38" Type="http://schemas.openxmlformats.org/officeDocument/2006/relationships/image" Target="../media/image49.png"/><Relationship Id="rId59" Type="http://schemas.openxmlformats.org/officeDocument/2006/relationships/image" Target="../media/image108.svg"/><Relationship Id="rId103" Type="http://schemas.openxmlformats.org/officeDocument/2006/relationships/image" Target="../media/image152.svg"/><Relationship Id="rId108" Type="http://schemas.openxmlformats.org/officeDocument/2006/relationships/image" Target="../media/image84.png"/><Relationship Id="rId124" Type="http://schemas.openxmlformats.org/officeDocument/2006/relationships/image" Target="../media/image92.png"/><Relationship Id="rId129" Type="http://schemas.openxmlformats.org/officeDocument/2006/relationships/image" Target="../media/image94.png"/><Relationship Id="rId54" Type="http://schemas.openxmlformats.org/officeDocument/2006/relationships/image" Target="../media/image57.png"/><Relationship Id="rId70" Type="http://schemas.openxmlformats.org/officeDocument/2006/relationships/image" Target="../media/image65.png"/><Relationship Id="rId75" Type="http://schemas.openxmlformats.org/officeDocument/2006/relationships/image" Target="../media/image124.svg"/><Relationship Id="rId91" Type="http://schemas.openxmlformats.org/officeDocument/2006/relationships/image" Target="../media/image140.svg"/><Relationship Id="rId96" Type="http://schemas.openxmlformats.org/officeDocument/2006/relationships/image" Target="../media/image78.png"/><Relationship Id="rId140" Type="http://schemas.openxmlformats.org/officeDocument/2006/relationships/image" Target="../media/image189.svg"/><Relationship Id="rId145" Type="http://schemas.openxmlformats.org/officeDocument/2006/relationships/image" Target="../media/image102.png"/><Relationship Id="rId161" Type="http://schemas.openxmlformats.org/officeDocument/2006/relationships/image" Target="../media/image110.png"/><Relationship Id="rId166" Type="http://schemas.openxmlformats.org/officeDocument/2006/relationships/image" Target="../media/image215.svg"/><Relationship Id="rId182" Type="http://schemas.openxmlformats.org/officeDocument/2006/relationships/image" Target="../media/image231.svg"/><Relationship Id="rId187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23" Type="http://schemas.openxmlformats.org/officeDocument/2006/relationships/image" Target="../media/image31.svg"/><Relationship Id="rId28" Type="http://schemas.openxmlformats.org/officeDocument/2006/relationships/image" Target="../media/image9.png"/><Relationship Id="rId49" Type="http://schemas.openxmlformats.org/officeDocument/2006/relationships/image" Target="../media/image98.svg"/><Relationship Id="rId114" Type="http://schemas.openxmlformats.org/officeDocument/2006/relationships/image" Target="../media/image87.png"/><Relationship Id="rId119" Type="http://schemas.openxmlformats.org/officeDocument/2006/relationships/image" Target="../media/image168.svg"/><Relationship Id="rId44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114.svg"/><Relationship Id="rId81" Type="http://schemas.openxmlformats.org/officeDocument/2006/relationships/image" Target="../media/image130.svg"/><Relationship Id="rId86" Type="http://schemas.openxmlformats.org/officeDocument/2006/relationships/image" Target="../media/image73.png"/><Relationship Id="rId130" Type="http://schemas.openxmlformats.org/officeDocument/2006/relationships/image" Target="../media/image179.svg"/><Relationship Id="rId135" Type="http://schemas.openxmlformats.org/officeDocument/2006/relationships/image" Target="../media/image97.png"/><Relationship Id="rId151" Type="http://schemas.openxmlformats.org/officeDocument/2006/relationships/image" Target="../media/image105.png"/><Relationship Id="rId156" Type="http://schemas.openxmlformats.org/officeDocument/2006/relationships/image" Target="../media/image205.svg"/><Relationship Id="rId177" Type="http://schemas.openxmlformats.org/officeDocument/2006/relationships/image" Target="../media/image226.svg"/><Relationship Id="rId198" Type="http://schemas.openxmlformats.org/officeDocument/2006/relationships/image" Target="../media/image247.svg"/><Relationship Id="rId172" Type="http://schemas.openxmlformats.org/officeDocument/2006/relationships/image" Target="../media/image221.svg"/><Relationship Id="rId193" Type="http://schemas.openxmlformats.org/officeDocument/2006/relationships/image" Target="../media/image126.png"/><Relationship Id="rId202" Type="http://schemas.openxmlformats.org/officeDocument/2006/relationships/image" Target="../media/image251.svg"/><Relationship Id="rId207" Type="http://schemas.openxmlformats.org/officeDocument/2006/relationships/image" Target="../media/image133.jpe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9" Type="http://schemas.openxmlformats.org/officeDocument/2006/relationships/image" Target="../media/image88.svg"/><Relationship Id="rId109" Type="http://schemas.openxmlformats.org/officeDocument/2006/relationships/image" Target="../media/image158.svg"/><Relationship Id="rId34" Type="http://schemas.openxmlformats.org/officeDocument/2006/relationships/image" Target="../media/image47.png"/><Relationship Id="rId50" Type="http://schemas.openxmlformats.org/officeDocument/2006/relationships/image" Target="../media/image55.png"/><Relationship Id="rId55" Type="http://schemas.openxmlformats.org/officeDocument/2006/relationships/image" Target="../media/image104.svg"/><Relationship Id="rId76" Type="http://schemas.openxmlformats.org/officeDocument/2006/relationships/image" Target="../media/image68.png"/><Relationship Id="rId97" Type="http://schemas.openxmlformats.org/officeDocument/2006/relationships/image" Target="../media/image146.svg"/><Relationship Id="rId104" Type="http://schemas.openxmlformats.org/officeDocument/2006/relationships/image" Target="../media/image82.png"/><Relationship Id="rId120" Type="http://schemas.openxmlformats.org/officeDocument/2006/relationships/image" Target="../media/image90.png"/><Relationship Id="rId125" Type="http://schemas.openxmlformats.org/officeDocument/2006/relationships/image" Target="../media/image174.svg"/><Relationship Id="rId141" Type="http://schemas.openxmlformats.org/officeDocument/2006/relationships/image" Target="../media/image100.png"/><Relationship Id="rId146" Type="http://schemas.openxmlformats.org/officeDocument/2006/relationships/image" Target="../media/image195.svg"/><Relationship Id="rId167" Type="http://schemas.openxmlformats.org/officeDocument/2006/relationships/image" Target="../media/image113.png"/><Relationship Id="rId188" Type="http://schemas.openxmlformats.org/officeDocument/2006/relationships/image" Target="../media/image237.svg"/><Relationship Id="rId7" Type="http://schemas.openxmlformats.org/officeDocument/2006/relationships/image" Target="../media/image76.svg"/><Relationship Id="rId71" Type="http://schemas.openxmlformats.org/officeDocument/2006/relationships/image" Target="../media/image120.svg"/><Relationship Id="rId92" Type="http://schemas.openxmlformats.org/officeDocument/2006/relationships/image" Target="../media/image76.png"/><Relationship Id="rId162" Type="http://schemas.openxmlformats.org/officeDocument/2006/relationships/image" Target="../media/image211.svg"/><Relationship Id="rId183" Type="http://schemas.openxmlformats.org/officeDocument/2006/relationships/image" Target="../media/image121.png"/><Relationship Id="rId2" Type="http://schemas.openxmlformats.org/officeDocument/2006/relationships/image" Target="../media/image13.png"/><Relationship Id="rId29" Type="http://schemas.openxmlformats.org/officeDocument/2006/relationships/image" Target="../media/image11.svg"/><Relationship Id="rId24" Type="http://schemas.openxmlformats.org/officeDocument/2006/relationships/image" Target="../media/image20.png"/><Relationship Id="rId40" Type="http://schemas.openxmlformats.org/officeDocument/2006/relationships/image" Target="../media/image50.png"/><Relationship Id="rId45" Type="http://schemas.openxmlformats.org/officeDocument/2006/relationships/image" Target="../media/image94.svg"/><Relationship Id="rId66" Type="http://schemas.openxmlformats.org/officeDocument/2006/relationships/image" Target="../media/image63.png"/><Relationship Id="rId87" Type="http://schemas.openxmlformats.org/officeDocument/2006/relationships/image" Target="../media/image136.svg"/><Relationship Id="rId110" Type="http://schemas.openxmlformats.org/officeDocument/2006/relationships/image" Target="../media/image85.png"/><Relationship Id="rId115" Type="http://schemas.openxmlformats.org/officeDocument/2006/relationships/image" Target="../media/image164.svg"/><Relationship Id="rId131" Type="http://schemas.openxmlformats.org/officeDocument/2006/relationships/image" Target="../media/image95.png"/><Relationship Id="rId136" Type="http://schemas.openxmlformats.org/officeDocument/2006/relationships/image" Target="../media/image185.svg"/><Relationship Id="rId157" Type="http://schemas.openxmlformats.org/officeDocument/2006/relationships/image" Target="../media/image108.png"/><Relationship Id="rId178" Type="http://schemas.openxmlformats.org/officeDocument/2006/relationships/image" Target="../media/image120.png"/><Relationship Id="rId61" Type="http://schemas.openxmlformats.org/officeDocument/2006/relationships/image" Target="../media/image110.svg"/><Relationship Id="rId82" Type="http://schemas.openxmlformats.org/officeDocument/2006/relationships/image" Target="../media/image71.png"/><Relationship Id="rId152" Type="http://schemas.openxmlformats.org/officeDocument/2006/relationships/image" Target="../media/image201.svg"/><Relationship Id="rId173" Type="http://schemas.openxmlformats.org/officeDocument/2006/relationships/image" Target="../media/image116.png"/><Relationship Id="rId194" Type="http://schemas.openxmlformats.org/officeDocument/2006/relationships/image" Target="../media/image243.svg"/><Relationship Id="rId199" Type="http://schemas.openxmlformats.org/officeDocument/2006/relationships/image" Target="../media/image129.png"/><Relationship Id="rId203" Type="http://schemas.openxmlformats.org/officeDocument/2006/relationships/image" Target="../media/image131.png"/><Relationship Id="rId19" Type="http://schemas.openxmlformats.org/officeDocument/2006/relationships/image" Target="../media/image78.svg"/><Relationship Id="rId14" Type="http://schemas.openxmlformats.org/officeDocument/2006/relationships/image" Target="../media/image16.png"/><Relationship Id="rId30" Type="http://schemas.openxmlformats.org/officeDocument/2006/relationships/image" Target="../media/image8.png"/><Relationship Id="rId35" Type="http://schemas.openxmlformats.org/officeDocument/2006/relationships/image" Target="../media/image84.svg"/><Relationship Id="rId56" Type="http://schemas.openxmlformats.org/officeDocument/2006/relationships/image" Target="../media/image58.png"/><Relationship Id="rId77" Type="http://schemas.openxmlformats.org/officeDocument/2006/relationships/image" Target="../media/image126.svg"/><Relationship Id="rId100" Type="http://schemas.openxmlformats.org/officeDocument/2006/relationships/image" Target="../media/image80.png"/><Relationship Id="rId105" Type="http://schemas.openxmlformats.org/officeDocument/2006/relationships/image" Target="../media/image154.svg"/><Relationship Id="rId126" Type="http://schemas.openxmlformats.org/officeDocument/2006/relationships/image" Target="../media/image93.png"/><Relationship Id="rId147" Type="http://schemas.openxmlformats.org/officeDocument/2006/relationships/image" Target="../media/image103.png"/><Relationship Id="rId168" Type="http://schemas.openxmlformats.org/officeDocument/2006/relationships/image" Target="../media/image217.svg"/><Relationship Id="rId8" Type="http://schemas.openxmlformats.org/officeDocument/2006/relationships/image" Target="../media/image14.png"/><Relationship Id="rId51" Type="http://schemas.openxmlformats.org/officeDocument/2006/relationships/image" Target="../media/image100.svg"/><Relationship Id="rId72" Type="http://schemas.openxmlformats.org/officeDocument/2006/relationships/image" Target="../media/image66.png"/><Relationship Id="rId93" Type="http://schemas.openxmlformats.org/officeDocument/2006/relationships/image" Target="../media/image142.svg"/><Relationship Id="rId98" Type="http://schemas.openxmlformats.org/officeDocument/2006/relationships/image" Target="../media/image79.png"/><Relationship Id="rId121" Type="http://schemas.openxmlformats.org/officeDocument/2006/relationships/image" Target="../media/image170.svg"/><Relationship Id="rId142" Type="http://schemas.openxmlformats.org/officeDocument/2006/relationships/image" Target="../media/image191.svg"/><Relationship Id="rId163" Type="http://schemas.openxmlformats.org/officeDocument/2006/relationships/image" Target="../media/image111.png"/><Relationship Id="rId184" Type="http://schemas.openxmlformats.org/officeDocument/2006/relationships/image" Target="../media/image233.svg"/><Relationship Id="rId189" Type="http://schemas.openxmlformats.org/officeDocument/2006/relationships/image" Target="../media/image124.png"/><Relationship Id="rId3" Type="http://schemas.openxmlformats.org/officeDocument/2006/relationships/image" Target="../media/image19.svg"/><Relationship Id="rId25" Type="http://schemas.openxmlformats.org/officeDocument/2006/relationships/image" Target="../media/image33.svg"/><Relationship Id="rId46" Type="http://schemas.openxmlformats.org/officeDocument/2006/relationships/image" Target="../media/image53.png"/><Relationship Id="rId67" Type="http://schemas.openxmlformats.org/officeDocument/2006/relationships/image" Target="../media/image116.svg"/><Relationship Id="rId116" Type="http://schemas.openxmlformats.org/officeDocument/2006/relationships/image" Target="../media/image88.png"/><Relationship Id="rId137" Type="http://schemas.openxmlformats.org/officeDocument/2006/relationships/image" Target="../media/image98.png"/><Relationship Id="rId158" Type="http://schemas.openxmlformats.org/officeDocument/2006/relationships/image" Target="../media/image207.svg"/><Relationship Id="rId20" Type="http://schemas.openxmlformats.org/officeDocument/2006/relationships/image" Target="../media/image11.png"/><Relationship Id="rId41" Type="http://schemas.openxmlformats.org/officeDocument/2006/relationships/image" Target="../media/image90.svg"/><Relationship Id="rId62" Type="http://schemas.openxmlformats.org/officeDocument/2006/relationships/image" Target="../media/image61.png"/><Relationship Id="rId83" Type="http://schemas.openxmlformats.org/officeDocument/2006/relationships/image" Target="../media/image132.svg"/><Relationship Id="rId88" Type="http://schemas.openxmlformats.org/officeDocument/2006/relationships/image" Target="../media/image74.png"/><Relationship Id="rId111" Type="http://schemas.openxmlformats.org/officeDocument/2006/relationships/image" Target="../media/image160.svg"/><Relationship Id="rId132" Type="http://schemas.openxmlformats.org/officeDocument/2006/relationships/image" Target="../media/image181.svg"/><Relationship Id="rId153" Type="http://schemas.openxmlformats.org/officeDocument/2006/relationships/image" Target="../media/image106.png"/><Relationship Id="rId174" Type="http://schemas.openxmlformats.org/officeDocument/2006/relationships/image" Target="../media/image117.png"/><Relationship Id="rId179" Type="http://schemas.openxmlformats.org/officeDocument/2006/relationships/image" Target="../media/image228.svg"/><Relationship Id="rId195" Type="http://schemas.openxmlformats.org/officeDocument/2006/relationships/image" Target="../media/image127.png"/><Relationship Id="rId190" Type="http://schemas.openxmlformats.org/officeDocument/2006/relationships/image" Target="../media/image239.svg"/><Relationship Id="rId204" Type="http://schemas.openxmlformats.org/officeDocument/2006/relationships/image" Target="../media/image253.svg"/><Relationship Id="rId15" Type="http://schemas.openxmlformats.org/officeDocument/2006/relationships/image" Target="../media/image25.svg"/><Relationship Id="rId36" Type="http://schemas.openxmlformats.org/officeDocument/2006/relationships/image" Target="../media/image48.png"/><Relationship Id="rId57" Type="http://schemas.openxmlformats.org/officeDocument/2006/relationships/image" Target="../media/image106.svg"/><Relationship Id="rId106" Type="http://schemas.openxmlformats.org/officeDocument/2006/relationships/image" Target="../media/image83.png"/><Relationship Id="rId127" Type="http://schemas.openxmlformats.org/officeDocument/2006/relationships/image" Target="../media/image176.svg"/><Relationship Id="rId10" Type="http://schemas.openxmlformats.org/officeDocument/2006/relationships/image" Target="../media/image12.png"/><Relationship Id="rId31" Type="http://schemas.openxmlformats.org/officeDocument/2006/relationships/image" Target="../media/image9.svg"/><Relationship Id="rId52" Type="http://schemas.openxmlformats.org/officeDocument/2006/relationships/image" Target="../media/image56.png"/><Relationship Id="rId73" Type="http://schemas.openxmlformats.org/officeDocument/2006/relationships/image" Target="../media/image122.svg"/><Relationship Id="rId78" Type="http://schemas.openxmlformats.org/officeDocument/2006/relationships/image" Target="../media/image69.png"/><Relationship Id="rId94" Type="http://schemas.openxmlformats.org/officeDocument/2006/relationships/image" Target="../media/image77.png"/><Relationship Id="rId99" Type="http://schemas.openxmlformats.org/officeDocument/2006/relationships/image" Target="../media/image148.svg"/><Relationship Id="rId101" Type="http://schemas.openxmlformats.org/officeDocument/2006/relationships/image" Target="../media/image150.svg"/><Relationship Id="rId122" Type="http://schemas.openxmlformats.org/officeDocument/2006/relationships/image" Target="../media/image91.png"/><Relationship Id="rId143" Type="http://schemas.openxmlformats.org/officeDocument/2006/relationships/image" Target="../media/image101.png"/><Relationship Id="rId148" Type="http://schemas.openxmlformats.org/officeDocument/2006/relationships/image" Target="../media/image197.svg"/><Relationship Id="rId164" Type="http://schemas.openxmlformats.org/officeDocument/2006/relationships/image" Target="../media/image213.svg"/><Relationship Id="rId169" Type="http://schemas.openxmlformats.org/officeDocument/2006/relationships/image" Target="../media/image114.png"/><Relationship Id="rId185" Type="http://schemas.openxmlformats.org/officeDocument/2006/relationships/image" Target="../media/image122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Relationship Id="rId180" Type="http://schemas.openxmlformats.org/officeDocument/2006/relationships/image" Target="../media/image229.svg"/><Relationship Id="rId26" Type="http://schemas.openxmlformats.org/officeDocument/2006/relationships/image" Target="../media/image45.png"/><Relationship Id="rId47" Type="http://schemas.openxmlformats.org/officeDocument/2006/relationships/image" Target="../media/image96.svg"/><Relationship Id="rId68" Type="http://schemas.openxmlformats.org/officeDocument/2006/relationships/image" Target="../media/image64.png"/><Relationship Id="rId89" Type="http://schemas.openxmlformats.org/officeDocument/2006/relationships/image" Target="../media/image138.svg"/><Relationship Id="rId112" Type="http://schemas.openxmlformats.org/officeDocument/2006/relationships/image" Target="../media/image86.png"/><Relationship Id="rId133" Type="http://schemas.openxmlformats.org/officeDocument/2006/relationships/image" Target="../media/image96.png"/><Relationship Id="rId154" Type="http://schemas.openxmlformats.org/officeDocument/2006/relationships/image" Target="../media/image203.svg"/><Relationship Id="rId175" Type="http://schemas.openxmlformats.org/officeDocument/2006/relationships/image" Target="../media/image118.png"/><Relationship Id="rId196" Type="http://schemas.openxmlformats.org/officeDocument/2006/relationships/image" Target="../media/image245.svg"/><Relationship Id="rId200" Type="http://schemas.openxmlformats.org/officeDocument/2006/relationships/image" Target="../media/image24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9.svg"/><Relationship Id="rId18" Type="http://schemas.openxmlformats.org/officeDocument/2006/relationships/image" Target="../media/image135.png"/><Relationship Id="rId26" Type="http://schemas.openxmlformats.org/officeDocument/2006/relationships/image" Target="../media/image17.png"/><Relationship Id="rId3" Type="http://schemas.openxmlformats.org/officeDocument/2006/relationships/image" Target="../media/image15.svg"/><Relationship Id="rId21" Type="http://schemas.openxmlformats.org/officeDocument/2006/relationships/image" Target="../media/image33.svg"/><Relationship Id="rId34" Type="http://schemas.openxmlformats.org/officeDocument/2006/relationships/image" Target="../media/image138.png"/><Relationship Id="rId7" Type="http://schemas.openxmlformats.org/officeDocument/2006/relationships/image" Target="../media/image258.svg"/><Relationship Id="rId12" Type="http://schemas.openxmlformats.org/officeDocument/2006/relationships/image" Target="../media/image23.png"/><Relationship Id="rId17" Type="http://schemas.openxmlformats.org/officeDocument/2006/relationships/image" Target="../media/image21.svg"/><Relationship Id="rId25" Type="http://schemas.openxmlformats.org/officeDocument/2006/relationships/image" Target="../media/image11.svg"/><Relationship Id="rId33" Type="http://schemas.openxmlformats.org/officeDocument/2006/relationships/image" Target="../media/image264.svg"/><Relationship Id="rId2" Type="http://schemas.openxmlformats.org/officeDocument/2006/relationships/image" Target="../media/image11.png"/><Relationship Id="rId16" Type="http://schemas.openxmlformats.org/officeDocument/2006/relationships/image" Target="../media/image14.png"/><Relationship Id="rId20" Type="http://schemas.openxmlformats.org/officeDocument/2006/relationships/image" Target="../media/image20.png"/><Relationship Id="rId29" Type="http://schemas.openxmlformats.org/officeDocument/2006/relationships/image" Target="../media/image26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11" Type="http://schemas.openxmlformats.org/officeDocument/2006/relationships/image" Target="../media/image17.svg"/><Relationship Id="rId24" Type="http://schemas.openxmlformats.org/officeDocument/2006/relationships/image" Target="../media/image9.png"/><Relationship Id="rId32" Type="http://schemas.openxmlformats.org/officeDocument/2006/relationships/image" Target="../media/image137.png"/><Relationship Id="rId5" Type="http://schemas.openxmlformats.org/officeDocument/2006/relationships/image" Target="../media/image31.svg"/><Relationship Id="rId15" Type="http://schemas.openxmlformats.org/officeDocument/2006/relationships/image" Target="../media/image25.svg"/><Relationship Id="rId23" Type="http://schemas.openxmlformats.org/officeDocument/2006/relationships/image" Target="../media/image29.svg"/><Relationship Id="rId28" Type="http://schemas.openxmlformats.org/officeDocument/2006/relationships/image" Target="../media/image136.png"/><Relationship Id="rId10" Type="http://schemas.openxmlformats.org/officeDocument/2006/relationships/image" Target="../media/image12.png"/><Relationship Id="rId19" Type="http://schemas.openxmlformats.org/officeDocument/2006/relationships/image" Target="../media/image260.svg"/><Relationship Id="rId31" Type="http://schemas.openxmlformats.org/officeDocument/2006/relationships/image" Target="../media/image41.svg"/><Relationship Id="rId4" Type="http://schemas.openxmlformats.org/officeDocument/2006/relationships/image" Target="../media/image19.png"/><Relationship Id="rId9" Type="http://schemas.openxmlformats.org/officeDocument/2006/relationships/image" Target="../media/image19.svg"/><Relationship Id="rId14" Type="http://schemas.openxmlformats.org/officeDocument/2006/relationships/image" Target="../media/image16.png"/><Relationship Id="rId22" Type="http://schemas.openxmlformats.org/officeDocument/2006/relationships/image" Target="../media/image18.png"/><Relationship Id="rId27" Type="http://schemas.openxmlformats.org/officeDocument/2006/relationships/image" Target="../media/image27.svg"/><Relationship Id="rId30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18" Type="http://schemas.openxmlformats.org/officeDocument/2006/relationships/image" Target="../media/image141.png"/><Relationship Id="rId26" Type="http://schemas.openxmlformats.org/officeDocument/2006/relationships/image" Target="../media/image11.png"/><Relationship Id="rId39" Type="http://schemas.openxmlformats.org/officeDocument/2006/relationships/image" Target="../media/image282.svg"/><Relationship Id="rId3" Type="http://schemas.openxmlformats.org/officeDocument/2006/relationships/image" Target="../media/image27.svg"/><Relationship Id="rId21" Type="http://schemas.openxmlformats.org/officeDocument/2006/relationships/image" Target="../media/image276.svg"/><Relationship Id="rId34" Type="http://schemas.openxmlformats.org/officeDocument/2006/relationships/image" Target="../media/image144.png"/><Relationship Id="rId42" Type="http://schemas.openxmlformats.org/officeDocument/2006/relationships/image" Target="../media/image285.svg"/><Relationship Id="rId47" Type="http://schemas.openxmlformats.org/officeDocument/2006/relationships/image" Target="../media/image152.png"/><Relationship Id="rId7" Type="http://schemas.openxmlformats.org/officeDocument/2006/relationships/image" Target="../media/image270.svg"/><Relationship Id="rId12" Type="http://schemas.openxmlformats.org/officeDocument/2006/relationships/image" Target="../media/image13.png"/><Relationship Id="rId17" Type="http://schemas.openxmlformats.org/officeDocument/2006/relationships/image" Target="../media/image31.svg"/><Relationship Id="rId25" Type="http://schemas.openxmlformats.org/officeDocument/2006/relationships/image" Target="../media/image25.svg"/><Relationship Id="rId33" Type="http://schemas.openxmlformats.org/officeDocument/2006/relationships/image" Target="../media/image21.svg"/><Relationship Id="rId38" Type="http://schemas.openxmlformats.org/officeDocument/2006/relationships/image" Target="../media/image145.png"/><Relationship Id="rId46" Type="http://schemas.openxmlformats.org/officeDocument/2006/relationships/image" Target="../media/image151.png"/><Relationship Id="rId2" Type="http://schemas.openxmlformats.org/officeDocument/2006/relationships/image" Target="../media/image17.png"/><Relationship Id="rId16" Type="http://schemas.openxmlformats.org/officeDocument/2006/relationships/image" Target="../media/image19.png"/><Relationship Id="rId20" Type="http://schemas.openxmlformats.org/officeDocument/2006/relationships/image" Target="../media/image142.png"/><Relationship Id="rId29" Type="http://schemas.openxmlformats.org/officeDocument/2006/relationships/image" Target="../media/image278.svg"/><Relationship Id="rId41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272.svg"/><Relationship Id="rId24" Type="http://schemas.openxmlformats.org/officeDocument/2006/relationships/image" Target="../media/image16.png"/><Relationship Id="rId32" Type="http://schemas.openxmlformats.org/officeDocument/2006/relationships/image" Target="../media/image14.png"/><Relationship Id="rId37" Type="http://schemas.openxmlformats.org/officeDocument/2006/relationships/image" Target="../media/image41.svg"/><Relationship Id="rId40" Type="http://schemas.openxmlformats.org/officeDocument/2006/relationships/image" Target="../media/image146.png"/><Relationship Id="rId45" Type="http://schemas.openxmlformats.org/officeDocument/2006/relationships/image" Target="../media/image150.png"/><Relationship Id="rId5" Type="http://schemas.openxmlformats.org/officeDocument/2006/relationships/image" Target="../media/image9.svg"/><Relationship Id="rId15" Type="http://schemas.openxmlformats.org/officeDocument/2006/relationships/image" Target="../media/image39.svg"/><Relationship Id="rId23" Type="http://schemas.openxmlformats.org/officeDocument/2006/relationships/image" Target="../media/image35.svg"/><Relationship Id="rId28" Type="http://schemas.openxmlformats.org/officeDocument/2006/relationships/image" Target="../media/image143.png"/><Relationship Id="rId36" Type="http://schemas.openxmlformats.org/officeDocument/2006/relationships/image" Target="../media/image24.png"/><Relationship Id="rId10" Type="http://schemas.openxmlformats.org/officeDocument/2006/relationships/image" Target="../media/image140.png"/><Relationship Id="rId19" Type="http://schemas.openxmlformats.org/officeDocument/2006/relationships/image" Target="../media/image274.svg"/><Relationship Id="rId31" Type="http://schemas.openxmlformats.org/officeDocument/2006/relationships/image" Target="../media/image33.svg"/><Relationship Id="rId44" Type="http://schemas.openxmlformats.org/officeDocument/2006/relationships/image" Target="../media/image149.pn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Relationship Id="rId22" Type="http://schemas.openxmlformats.org/officeDocument/2006/relationships/image" Target="../media/image21.png"/><Relationship Id="rId27" Type="http://schemas.openxmlformats.org/officeDocument/2006/relationships/image" Target="../media/image15.svg"/><Relationship Id="rId30" Type="http://schemas.openxmlformats.org/officeDocument/2006/relationships/image" Target="../media/image20.png"/><Relationship Id="rId35" Type="http://schemas.openxmlformats.org/officeDocument/2006/relationships/image" Target="../media/image280.svg"/><Relationship Id="rId43" Type="http://schemas.openxmlformats.org/officeDocument/2006/relationships/image" Target="../media/image148.png"/><Relationship Id="rId48" Type="http://schemas.openxmlformats.org/officeDocument/2006/relationships/image" Target="../media/image1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33.svg"/><Relationship Id="rId18" Type="http://schemas.openxmlformats.org/officeDocument/2006/relationships/image" Target="../media/image8.png"/><Relationship Id="rId26" Type="http://schemas.openxmlformats.org/officeDocument/2006/relationships/image" Target="../media/image11.png"/><Relationship Id="rId39" Type="http://schemas.openxmlformats.org/officeDocument/2006/relationships/image" Target="../media/image159.png"/><Relationship Id="rId3" Type="http://schemas.openxmlformats.org/officeDocument/2006/relationships/image" Target="../media/image21.svg"/><Relationship Id="rId21" Type="http://schemas.openxmlformats.org/officeDocument/2006/relationships/image" Target="../media/image19.svg"/><Relationship Id="rId34" Type="http://schemas.openxmlformats.org/officeDocument/2006/relationships/image" Target="../media/image145.png"/><Relationship Id="rId42" Type="http://schemas.openxmlformats.org/officeDocument/2006/relationships/image" Target="../media/image150.png"/><Relationship Id="rId7" Type="http://schemas.openxmlformats.org/officeDocument/2006/relationships/image" Target="../media/image293.svg"/><Relationship Id="rId12" Type="http://schemas.openxmlformats.org/officeDocument/2006/relationships/image" Target="../media/image20.png"/><Relationship Id="rId17" Type="http://schemas.openxmlformats.org/officeDocument/2006/relationships/image" Target="../media/image31.svg"/><Relationship Id="rId25" Type="http://schemas.openxmlformats.org/officeDocument/2006/relationships/image" Target="../media/image25.svg"/><Relationship Id="rId33" Type="http://schemas.openxmlformats.org/officeDocument/2006/relationships/image" Target="../media/image41.svg"/><Relationship Id="rId38" Type="http://schemas.openxmlformats.org/officeDocument/2006/relationships/image" Target="../media/image285.svg"/><Relationship Id="rId46" Type="http://schemas.openxmlformats.org/officeDocument/2006/relationships/image" Target="../media/image165.png"/><Relationship Id="rId2" Type="http://schemas.openxmlformats.org/officeDocument/2006/relationships/image" Target="../media/image14.png"/><Relationship Id="rId16" Type="http://schemas.openxmlformats.org/officeDocument/2006/relationships/image" Target="../media/image19.png"/><Relationship Id="rId20" Type="http://schemas.openxmlformats.org/officeDocument/2006/relationships/image" Target="../media/image13.png"/><Relationship Id="rId29" Type="http://schemas.openxmlformats.org/officeDocument/2006/relationships/image" Target="../media/image299.svg"/><Relationship Id="rId41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39.svg"/><Relationship Id="rId24" Type="http://schemas.openxmlformats.org/officeDocument/2006/relationships/image" Target="../media/image16.png"/><Relationship Id="rId32" Type="http://schemas.openxmlformats.org/officeDocument/2006/relationships/image" Target="../media/image24.png"/><Relationship Id="rId37" Type="http://schemas.openxmlformats.org/officeDocument/2006/relationships/image" Target="../media/image147.png"/><Relationship Id="rId40" Type="http://schemas.openxmlformats.org/officeDocument/2006/relationships/image" Target="../media/image160.png"/><Relationship Id="rId45" Type="http://schemas.openxmlformats.org/officeDocument/2006/relationships/image" Target="../media/image164.png"/><Relationship Id="rId5" Type="http://schemas.openxmlformats.org/officeDocument/2006/relationships/image" Target="../media/image11.svg"/><Relationship Id="rId15" Type="http://schemas.openxmlformats.org/officeDocument/2006/relationships/image" Target="../media/image297.svg"/><Relationship Id="rId23" Type="http://schemas.openxmlformats.org/officeDocument/2006/relationships/image" Target="../media/image29.svg"/><Relationship Id="rId28" Type="http://schemas.openxmlformats.org/officeDocument/2006/relationships/image" Target="../media/image157.png"/><Relationship Id="rId36" Type="http://schemas.openxmlformats.org/officeDocument/2006/relationships/image" Target="../media/image158.png"/><Relationship Id="rId10" Type="http://schemas.openxmlformats.org/officeDocument/2006/relationships/image" Target="../media/image23.png"/><Relationship Id="rId19" Type="http://schemas.openxmlformats.org/officeDocument/2006/relationships/image" Target="../media/image9.svg"/><Relationship Id="rId31" Type="http://schemas.openxmlformats.org/officeDocument/2006/relationships/image" Target="../media/image27.svg"/><Relationship Id="rId44" Type="http://schemas.openxmlformats.org/officeDocument/2006/relationships/image" Target="../media/image163.png"/><Relationship Id="rId4" Type="http://schemas.openxmlformats.org/officeDocument/2006/relationships/image" Target="../media/image9.png"/><Relationship Id="rId9" Type="http://schemas.openxmlformats.org/officeDocument/2006/relationships/image" Target="../media/image295.svg"/><Relationship Id="rId14" Type="http://schemas.openxmlformats.org/officeDocument/2006/relationships/image" Target="../media/image156.png"/><Relationship Id="rId22" Type="http://schemas.openxmlformats.org/officeDocument/2006/relationships/image" Target="../media/image18.png"/><Relationship Id="rId27" Type="http://schemas.openxmlformats.org/officeDocument/2006/relationships/image" Target="../media/image15.svg"/><Relationship Id="rId30" Type="http://schemas.openxmlformats.org/officeDocument/2006/relationships/image" Target="../media/image17.png"/><Relationship Id="rId35" Type="http://schemas.openxmlformats.org/officeDocument/2006/relationships/image" Target="../media/image282.svg"/><Relationship Id="rId43" Type="http://schemas.openxmlformats.org/officeDocument/2006/relationships/image" Target="../media/image1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5.svg"/><Relationship Id="rId18" Type="http://schemas.openxmlformats.org/officeDocument/2006/relationships/image" Target="../media/image15.png"/><Relationship Id="rId26" Type="http://schemas.openxmlformats.org/officeDocument/2006/relationships/image" Target="../media/image9.png"/><Relationship Id="rId39" Type="http://schemas.openxmlformats.org/officeDocument/2006/relationships/image" Target="../media/image171.png"/><Relationship Id="rId3" Type="http://schemas.openxmlformats.org/officeDocument/2006/relationships/image" Target="../media/image31.svg"/><Relationship Id="rId21" Type="http://schemas.openxmlformats.org/officeDocument/2006/relationships/image" Target="../media/image27.svg"/><Relationship Id="rId34" Type="http://schemas.openxmlformats.org/officeDocument/2006/relationships/image" Target="../media/image168.png"/><Relationship Id="rId42" Type="http://schemas.openxmlformats.org/officeDocument/2006/relationships/image" Target="../media/image173.png"/><Relationship Id="rId7" Type="http://schemas.openxmlformats.org/officeDocument/2006/relationships/image" Target="../media/image76.svg"/><Relationship Id="rId12" Type="http://schemas.openxmlformats.org/officeDocument/2006/relationships/image" Target="../media/image11.png"/><Relationship Id="rId17" Type="http://schemas.openxmlformats.org/officeDocument/2006/relationships/image" Target="../media/image25.svg"/><Relationship Id="rId25" Type="http://schemas.openxmlformats.org/officeDocument/2006/relationships/image" Target="../media/image19.svg"/><Relationship Id="rId33" Type="http://schemas.openxmlformats.org/officeDocument/2006/relationships/image" Target="../media/image282.svg"/><Relationship Id="rId38" Type="http://schemas.openxmlformats.org/officeDocument/2006/relationships/image" Target="../media/image170.png"/><Relationship Id="rId2" Type="http://schemas.openxmlformats.org/officeDocument/2006/relationships/image" Target="../media/image19.png"/><Relationship Id="rId16" Type="http://schemas.openxmlformats.org/officeDocument/2006/relationships/image" Target="../media/image16.png"/><Relationship Id="rId20" Type="http://schemas.openxmlformats.org/officeDocument/2006/relationships/image" Target="../media/image17.png"/><Relationship Id="rId29" Type="http://schemas.openxmlformats.org/officeDocument/2006/relationships/image" Target="../media/image39.svg"/><Relationship Id="rId41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09.svg"/><Relationship Id="rId24" Type="http://schemas.openxmlformats.org/officeDocument/2006/relationships/image" Target="../media/image13.png"/><Relationship Id="rId32" Type="http://schemas.openxmlformats.org/officeDocument/2006/relationships/image" Target="../media/image145.png"/><Relationship Id="rId37" Type="http://schemas.openxmlformats.org/officeDocument/2006/relationships/image" Target="../media/image169.png"/><Relationship Id="rId40" Type="http://schemas.openxmlformats.org/officeDocument/2006/relationships/image" Target="../media/image150.png"/><Relationship Id="rId5" Type="http://schemas.openxmlformats.org/officeDocument/2006/relationships/image" Target="../media/image9.svg"/><Relationship Id="rId15" Type="http://schemas.openxmlformats.org/officeDocument/2006/relationships/image" Target="../media/image21.svg"/><Relationship Id="rId23" Type="http://schemas.openxmlformats.org/officeDocument/2006/relationships/image" Target="../media/image33.svg"/><Relationship Id="rId28" Type="http://schemas.openxmlformats.org/officeDocument/2006/relationships/image" Target="../media/image23.png"/><Relationship Id="rId36" Type="http://schemas.openxmlformats.org/officeDocument/2006/relationships/image" Target="../media/image285.svg"/><Relationship Id="rId10" Type="http://schemas.openxmlformats.org/officeDocument/2006/relationships/image" Target="../media/image166.png"/><Relationship Id="rId19" Type="http://schemas.openxmlformats.org/officeDocument/2006/relationships/image" Target="../media/image23.svg"/><Relationship Id="rId31" Type="http://schemas.openxmlformats.org/officeDocument/2006/relationships/image" Target="../media/image311.svg"/><Relationship Id="rId44" Type="http://schemas.openxmlformats.org/officeDocument/2006/relationships/image" Target="../media/image175.png"/><Relationship Id="rId4" Type="http://schemas.openxmlformats.org/officeDocument/2006/relationships/image" Target="../media/image8.png"/><Relationship Id="rId9" Type="http://schemas.openxmlformats.org/officeDocument/2006/relationships/image" Target="../media/image276.svg"/><Relationship Id="rId14" Type="http://schemas.openxmlformats.org/officeDocument/2006/relationships/image" Target="../media/image14.png"/><Relationship Id="rId22" Type="http://schemas.openxmlformats.org/officeDocument/2006/relationships/image" Target="../media/image20.png"/><Relationship Id="rId27" Type="http://schemas.openxmlformats.org/officeDocument/2006/relationships/image" Target="../media/image11.svg"/><Relationship Id="rId30" Type="http://schemas.openxmlformats.org/officeDocument/2006/relationships/image" Target="../media/image167.png"/><Relationship Id="rId35" Type="http://schemas.openxmlformats.org/officeDocument/2006/relationships/image" Target="../media/image147.png"/><Relationship Id="rId43" Type="http://schemas.openxmlformats.org/officeDocument/2006/relationships/image" Target="../media/image1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svg"/><Relationship Id="rId18" Type="http://schemas.openxmlformats.org/officeDocument/2006/relationships/image" Target="../media/image11.png"/><Relationship Id="rId26" Type="http://schemas.openxmlformats.org/officeDocument/2006/relationships/image" Target="../media/image45.png"/><Relationship Id="rId39" Type="http://schemas.openxmlformats.org/officeDocument/2006/relationships/image" Target="../media/image183.png"/><Relationship Id="rId3" Type="http://schemas.openxmlformats.org/officeDocument/2006/relationships/image" Target="../media/image27.svg"/><Relationship Id="rId21" Type="http://schemas.openxmlformats.org/officeDocument/2006/relationships/image" Target="../media/image35.svg"/><Relationship Id="rId34" Type="http://schemas.openxmlformats.org/officeDocument/2006/relationships/image" Target="../media/image285.svg"/><Relationship Id="rId42" Type="http://schemas.openxmlformats.org/officeDocument/2006/relationships/image" Target="../media/image186.png"/><Relationship Id="rId7" Type="http://schemas.openxmlformats.org/officeDocument/2006/relationships/image" Target="../media/image13.svg"/><Relationship Id="rId12" Type="http://schemas.openxmlformats.org/officeDocument/2006/relationships/image" Target="../media/image23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147.png"/><Relationship Id="rId38" Type="http://schemas.openxmlformats.org/officeDocument/2006/relationships/image" Target="../media/image330.sv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21.png"/><Relationship Id="rId29" Type="http://schemas.openxmlformats.org/officeDocument/2006/relationships/image" Target="../media/image21.svg"/><Relationship Id="rId41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21.svg"/><Relationship Id="rId24" Type="http://schemas.openxmlformats.org/officeDocument/2006/relationships/image" Target="../media/image20.png"/><Relationship Id="rId32" Type="http://schemas.openxmlformats.org/officeDocument/2006/relationships/image" Target="../media/image179.png"/><Relationship Id="rId37" Type="http://schemas.openxmlformats.org/officeDocument/2006/relationships/image" Target="../media/image182.png"/><Relationship Id="rId40" Type="http://schemas.openxmlformats.org/officeDocument/2006/relationships/image" Target="../media/image184.png"/><Relationship Id="rId5" Type="http://schemas.openxmlformats.org/officeDocument/2006/relationships/image" Target="../media/image11.svg"/><Relationship Id="rId15" Type="http://schemas.openxmlformats.org/officeDocument/2006/relationships/image" Target="../media/image323.svg"/><Relationship Id="rId23" Type="http://schemas.openxmlformats.org/officeDocument/2006/relationships/image" Target="../media/image31.svg"/><Relationship Id="rId28" Type="http://schemas.openxmlformats.org/officeDocument/2006/relationships/image" Target="../media/image14.png"/><Relationship Id="rId36" Type="http://schemas.openxmlformats.org/officeDocument/2006/relationships/image" Target="../media/image181.png"/><Relationship Id="rId10" Type="http://schemas.openxmlformats.org/officeDocument/2006/relationships/image" Target="../media/image176.png"/><Relationship Id="rId19" Type="http://schemas.openxmlformats.org/officeDocument/2006/relationships/image" Target="../media/image15.svg"/><Relationship Id="rId31" Type="http://schemas.openxmlformats.org/officeDocument/2006/relationships/image" Target="../media/image325.svg"/><Relationship Id="rId44" Type="http://schemas.openxmlformats.org/officeDocument/2006/relationships/image" Target="../media/image188.png"/><Relationship Id="rId4" Type="http://schemas.openxmlformats.org/officeDocument/2006/relationships/image" Target="../media/image9.png"/><Relationship Id="rId9" Type="http://schemas.openxmlformats.org/officeDocument/2006/relationships/image" Target="../media/image9.svg"/><Relationship Id="rId14" Type="http://schemas.openxmlformats.org/officeDocument/2006/relationships/image" Target="../media/image177.png"/><Relationship Id="rId22" Type="http://schemas.openxmlformats.org/officeDocument/2006/relationships/image" Target="../media/image19.png"/><Relationship Id="rId27" Type="http://schemas.openxmlformats.org/officeDocument/2006/relationships/image" Target="../media/image80.svg"/><Relationship Id="rId30" Type="http://schemas.openxmlformats.org/officeDocument/2006/relationships/image" Target="../media/image178.png"/><Relationship Id="rId35" Type="http://schemas.openxmlformats.org/officeDocument/2006/relationships/image" Target="../media/image180.png"/><Relationship Id="rId43" Type="http://schemas.openxmlformats.org/officeDocument/2006/relationships/image" Target="../media/image1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1.svg"/><Relationship Id="rId18" Type="http://schemas.openxmlformats.org/officeDocument/2006/relationships/image" Target="../media/image190.png"/><Relationship Id="rId26" Type="http://schemas.openxmlformats.org/officeDocument/2006/relationships/image" Target="../media/image22.png"/><Relationship Id="rId39" Type="http://schemas.openxmlformats.org/officeDocument/2006/relationships/image" Target="../media/image150.png"/><Relationship Id="rId3" Type="http://schemas.openxmlformats.org/officeDocument/2006/relationships/image" Target="../media/image27.svg"/><Relationship Id="rId21" Type="http://schemas.openxmlformats.org/officeDocument/2006/relationships/image" Target="../media/image31.svg"/><Relationship Id="rId34" Type="http://schemas.openxmlformats.org/officeDocument/2006/relationships/image" Target="../media/image192.png"/><Relationship Id="rId42" Type="http://schemas.openxmlformats.org/officeDocument/2006/relationships/image" Target="../media/image197.png"/><Relationship Id="rId7" Type="http://schemas.openxmlformats.org/officeDocument/2006/relationships/image" Target="../media/image338.svg"/><Relationship Id="rId12" Type="http://schemas.openxmlformats.org/officeDocument/2006/relationships/image" Target="../media/image14.png"/><Relationship Id="rId17" Type="http://schemas.openxmlformats.org/officeDocument/2006/relationships/image" Target="../media/image33.svg"/><Relationship Id="rId25" Type="http://schemas.openxmlformats.org/officeDocument/2006/relationships/image" Target="../media/image29.svg"/><Relationship Id="rId33" Type="http://schemas.openxmlformats.org/officeDocument/2006/relationships/image" Target="../media/image282.svg"/><Relationship Id="rId38" Type="http://schemas.openxmlformats.org/officeDocument/2006/relationships/image" Target="../media/image194.png"/><Relationship Id="rId2" Type="http://schemas.openxmlformats.org/officeDocument/2006/relationships/image" Target="../media/image17.png"/><Relationship Id="rId16" Type="http://schemas.openxmlformats.org/officeDocument/2006/relationships/image" Target="../media/image20.png"/><Relationship Id="rId20" Type="http://schemas.openxmlformats.org/officeDocument/2006/relationships/image" Target="../media/image19.png"/><Relationship Id="rId29" Type="http://schemas.openxmlformats.org/officeDocument/2006/relationships/image" Target="../media/image15.svg"/><Relationship Id="rId41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295.svg"/><Relationship Id="rId24" Type="http://schemas.openxmlformats.org/officeDocument/2006/relationships/image" Target="../media/image18.png"/><Relationship Id="rId32" Type="http://schemas.openxmlformats.org/officeDocument/2006/relationships/image" Target="../media/image145.png"/><Relationship Id="rId37" Type="http://schemas.openxmlformats.org/officeDocument/2006/relationships/image" Target="../media/image193.png"/><Relationship Id="rId40" Type="http://schemas.openxmlformats.org/officeDocument/2006/relationships/image" Target="../media/image195.png"/><Relationship Id="rId5" Type="http://schemas.openxmlformats.org/officeDocument/2006/relationships/image" Target="../media/image9.svg"/><Relationship Id="rId15" Type="http://schemas.openxmlformats.org/officeDocument/2006/relationships/image" Target="../media/image11.svg"/><Relationship Id="rId23" Type="http://schemas.openxmlformats.org/officeDocument/2006/relationships/image" Target="../media/image35.svg"/><Relationship Id="rId28" Type="http://schemas.openxmlformats.org/officeDocument/2006/relationships/image" Target="../media/image11.png"/><Relationship Id="rId36" Type="http://schemas.openxmlformats.org/officeDocument/2006/relationships/image" Target="../media/image285.svg"/><Relationship Id="rId10" Type="http://schemas.openxmlformats.org/officeDocument/2006/relationships/image" Target="../media/image155.png"/><Relationship Id="rId19" Type="http://schemas.openxmlformats.org/officeDocument/2006/relationships/image" Target="../media/image340.svg"/><Relationship Id="rId31" Type="http://schemas.openxmlformats.org/officeDocument/2006/relationships/image" Target="../media/image342.svg"/><Relationship Id="rId4" Type="http://schemas.openxmlformats.org/officeDocument/2006/relationships/image" Target="../media/image8.png"/><Relationship Id="rId9" Type="http://schemas.openxmlformats.org/officeDocument/2006/relationships/image" Target="../media/image39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Relationship Id="rId27" Type="http://schemas.openxmlformats.org/officeDocument/2006/relationships/image" Target="../media/image37.svg"/><Relationship Id="rId30" Type="http://schemas.openxmlformats.org/officeDocument/2006/relationships/image" Target="../media/image191.png"/><Relationship Id="rId35" Type="http://schemas.openxmlformats.org/officeDocument/2006/relationships/image" Target="../media/image147.png"/><Relationship Id="rId43" Type="http://schemas.openxmlformats.org/officeDocument/2006/relationships/image" Target="../media/image1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95119" y="7962900"/>
            <a:ext cx="1988032" cy="1988032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712986" y="2156925"/>
            <a:ext cx="4616035" cy="2986575"/>
            <a:chOff x="0" y="0"/>
            <a:chExt cx="6350000" cy="4108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47460" cy="4107180"/>
            </a:xfrm>
            <a:custGeom>
              <a:avLst/>
              <a:gdLst/>
              <a:ahLst/>
              <a:cxnLst/>
              <a:rect l="l" t="t" r="r" b="b"/>
              <a:pathLst>
                <a:path w="6347460" h="4107180">
                  <a:moveTo>
                    <a:pt x="6225540" y="1992630"/>
                  </a:moveTo>
                  <a:lnTo>
                    <a:pt x="6101080" y="1992630"/>
                  </a:lnTo>
                  <a:lnTo>
                    <a:pt x="6101080" y="1868170"/>
                  </a:lnTo>
                  <a:lnTo>
                    <a:pt x="5976620" y="1868170"/>
                  </a:lnTo>
                  <a:lnTo>
                    <a:pt x="5976620" y="1743710"/>
                  </a:lnTo>
                  <a:cubicBezTo>
                    <a:pt x="5914391" y="1743710"/>
                    <a:pt x="5789930" y="1743710"/>
                    <a:pt x="5727700" y="1743710"/>
                  </a:cubicBezTo>
                  <a:lnTo>
                    <a:pt x="5727700" y="1619250"/>
                  </a:lnTo>
                  <a:lnTo>
                    <a:pt x="5603241" y="1619250"/>
                  </a:lnTo>
                  <a:lnTo>
                    <a:pt x="5603241" y="1494790"/>
                  </a:lnTo>
                  <a:cubicBezTo>
                    <a:pt x="5541011" y="1494790"/>
                    <a:pt x="5416550" y="1494790"/>
                    <a:pt x="5354320" y="1494790"/>
                  </a:cubicBezTo>
                  <a:lnTo>
                    <a:pt x="5354320" y="1370330"/>
                  </a:lnTo>
                  <a:cubicBezTo>
                    <a:pt x="5292091" y="1370330"/>
                    <a:pt x="5167630" y="1370330"/>
                    <a:pt x="5105400" y="1370330"/>
                  </a:cubicBezTo>
                  <a:lnTo>
                    <a:pt x="5105400" y="1244600"/>
                  </a:lnTo>
                  <a:lnTo>
                    <a:pt x="4980941" y="1244600"/>
                  </a:lnTo>
                  <a:lnTo>
                    <a:pt x="4980941" y="1120140"/>
                  </a:lnTo>
                  <a:cubicBezTo>
                    <a:pt x="4918711" y="1120140"/>
                    <a:pt x="4794250" y="1120140"/>
                    <a:pt x="4732020" y="1120140"/>
                  </a:cubicBezTo>
                  <a:lnTo>
                    <a:pt x="4732020" y="995680"/>
                  </a:lnTo>
                  <a:lnTo>
                    <a:pt x="4607561" y="995680"/>
                  </a:lnTo>
                  <a:lnTo>
                    <a:pt x="4607561" y="871220"/>
                  </a:lnTo>
                  <a:cubicBezTo>
                    <a:pt x="4545331" y="871220"/>
                    <a:pt x="4420870" y="871220"/>
                    <a:pt x="4358641" y="871220"/>
                  </a:cubicBezTo>
                  <a:lnTo>
                    <a:pt x="4358641" y="746760"/>
                  </a:lnTo>
                  <a:cubicBezTo>
                    <a:pt x="4296411" y="746760"/>
                    <a:pt x="4171950" y="746760"/>
                    <a:pt x="4109720" y="746760"/>
                  </a:cubicBezTo>
                  <a:lnTo>
                    <a:pt x="4109720" y="622300"/>
                  </a:lnTo>
                  <a:lnTo>
                    <a:pt x="3985261" y="622300"/>
                  </a:lnTo>
                  <a:lnTo>
                    <a:pt x="3985261" y="497840"/>
                  </a:lnTo>
                  <a:cubicBezTo>
                    <a:pt x="3923031" y="497840"/>
                    <a:pt x="3798570" y="497840"/>
                    <a:pt x="3736341" y="497840"/>
                  </a:cubicBezTo>
                  <a:lnTo>
                    <a:pt x="3736341" y="373380"/>
                  </a:lnTo>
                  <a:lnTo>
                    <a:pt x="3611881" y="373380"/>
                  </a:lnTo>
                  <a:lnTo>
                    <a:pt x="3611881" y="248920"/>
                  </a:lnTo>
                  <a:cubicBezTo>
                    <a:pt x="3549651" y="248920"/>
                    <a:pt x="3425191" y="248920"/>
                    <a:pt x="3362961" y="248920"/>
                  </a:cubicBezTo>
                  <a:lnTo>
                    <a:pt x="3362961" y="124460"/>
                  </a:lnTo>
                  <a:lnTo>
                    <a:pt x="3238501" y="124460"/>
                  </a:lnTo>
                  <a:lnTo>
                    <a:pt x="3238501" y="0"/>
                  </a:lnTo>
                  <a:lnTo>
                    <a:pt x="3114041" y="0"/>
                  </a:lnTo>
                  <a:lnTo>
                    <a:pt x="3114041" y="124460"/>
                  </a:lnTo>
                  <a:lnTo>
                    <a:pt x="2989581" y="124460"/>
                  </a:lnTo>
                  <a:lnTo>
                    <a:pt x="2989581" y="248920"/>
                  </a:lnTo>
                  <a:cubicBezTo>
                    <a:pt x="2927351" y="248920"/>
                    <a:pt x="2802891" y="248920"/>
                    <a:pt x="2740660" y="248920"/>
                  </a:cubicBezTo>
                  <a:lnTo>
                    <a:pt x="2740660" y="373380"/>
                  </a:lnTo>
                  <a:lnTo>
                    <a:pt x="2616200" y="373380"/>
                  </a:lnTo>
                  <a:lnTo>
                    <a:pt x="2616200" y="497840"/>
                  </a:lnTo>
                  <a:cubicBezTo>
                    <a:pt x="2553970" y="497840"/>
                    <a:pt x="2429510" y="497840"/>
                    <a:pt x="2367280" y="497840"/>
                  </a:cubicBezTo>
                  <a:lnTo>
                    <a:pt x="2367280" y="622300"/>
                  </a:lnTo>
                  <a:lnTo>
                    <a:pt x="2242820" y="622300"/>
                  </a:lnTo>
                  <a:lnTo>
                    <a:pt x="2242820" y="746760"/>
                  </a:lnTo>
                  <a:cubicBezTo>
                    <a:pt x="2180590" y="746760"/>
                    <a:pt x="2056130" y="746760"/>
                    <a:pt x="1993900" y="746760"/>
                  </a:cubicBezTo>
                  <a:lnTo>
                    <a:pt x="1993900" y="871220"/>
                  </a:lnTo>
                  <a:cubicBezTo>
                    <a:pt x="1931670" y="871220"/>
                    <a:pt x="1807210" y="871220"/>
                    <a:pt x="1744980" y="871220"/>
                  </a:cubicBezTo>
                  <a:lnTo>
                    <a:pt x="1744980" y="995680"/>
                  </a:lnTo>
                  <a:lnTo>
                    <a:pt x="1620520" y="995680"/>
                  </a:lnTo>
                  <a:lnTo>
                    <a:pt x="1620520" y="1120140"/>
                  </a:lnTo>
                  <a:cubicBezTo>
                    <a:pt x="1558290" y="1120140"/>
                    <a:pt x="1433830" y="1120140"/>
                    <a:pt x="1371600" y="1120140"/>
                  </a:cubicBezTo>
                  <a:lnTo>
                    <a:pt x="1371600" y="1244600"/>
                  </a:lnTo>
                  <a:lnTo>
                    <a:pt x="1244600" y="1244600"/>
                  </a:lnTo>
                  <a:lnTo>
                    <a:pt x="1244600" y="1369060"/>
                  </a:lnTo>
                  <a:cubicBezTo>
                    <a:pt x="1182370" y="1369060"/>
                    <a:pt x="1057910" y="1369060"/>
                    <a:pt x="995680" y="1369060"/>
                  </a:cubicBezTo>
                  <a:lnTo>
                    <a:pt x="995680" y="1493520"/>
                  </a:lnTo>
                  <a:cubicBezTo>
                    <a:pt x="933450" y="1493520"/>
                    <a:pt x="808990" y="1493520"/>
                    <a:pt x="746760" y="1493520"/>
                  </a:cubicBezTo>
                  <a:lnTo>
                    <a:pt x="746760" y="1617980"/>
                  </a:lnTo>
                  <a:lnTo>
                    <a:pt x="622300" y="1617980"/>
                  </a:lnTo>
                  <a:lnTo>
                    <a:pt x="622300" y="1742440"/>
                  </a:lnTo>
                  <a:cubicBezTo>
                    <a:pt x="560070" y="1742440"/>
                    <a:pt x="435610" y="1742440"/>
                    <a:pt x="373380" y="1742440"/>
                  </a:cubicBezTo>
                  <a:lnTo>
                    <a:pt x="373380" y="1866900"/>
                  </a:lnTo>
                  <a:lnTo>
                    <a:pt x="248920" y="1866900"/>
                  </a:lnTo>
                  <a:lnTo>
                    <a:pt x="248920" y="1991360"/>
                  </a:lnTo>
                  <a:cubicBezTo>
                    <a:pt x="186690" y="1991360"/>
                    <a:pt x="62230" y="1991360"/>
                    <a:pt x="0" y="1991360"/>
                  </a:cubicBezTo>
                  <a:lnTo>
                    <a:pt x="0" y="2115820"/>
                  </a:lnTo>
                  <a:cubicBezTo>
                    <a:pt x="62230" y="2115820"/>
                    <a:pt x="186690" y="2115820"/>
                    <a:pt x="248920" y="2115820"/>
                  </a:cubicBezTo>
                  <a:lnTo>
                    <a:pt x="248920" y="2240280"/>
                  </a:lnTo>
                  <a:lnTo>
                    <a:pt x="373380" y="2240280"/>
                  </a:lnTo>
                  <a:lnTo>
                    <a:pt x="373380" y="2364740"/>
                  </a:lnTo>
                  <a:cubicBezTo>
                    <a:pt x="435610" y="2364740"/>
                    <a:pt x="560070" y="2364740"/>
                    <a:pt x="622300" y="2364740"/>
                  </a:cubicBezTo>
                  <a:lnTo>
                    <a:pt x="622300" y="2489200"/>
                  </a:lnTo>
                  <a:lnTo>
                    <a:pt x="746760" y="2489200"/>
                  </a:lnTo>
                  <a:lnTo>
                    <a:pt x="746760" y="2613660"/>
                  </a:lnTo>
                  <a:cubicBezTo>
                    <a:pt x="808990" y="2613660"/>
                    <a:pt x="933450" y="2613660"/>
                    <a:pt x="995680" y="2613660"/>
                  </a:cubicBezTo>
                  <a:lnTo>
                    <a:pt x="995680" y="2738120"/>
                  </a:lnTo>
                  <a:cubicBezTo>
                    <a:pt x="1057910" y="2738120"/>
                    <a:pt x="1182370" y="2738120"/>
                    <a:pt x="1244600" y="2738120"/>
                  </a:cubicBezTo>
                  <a:lnTo>
                    <a:pt x="1244600" y="2862581"/>
                  </a:lnTo>
                  <a:lnTo>
                    <a:pt x="1369060" y="2862581"/>
                  </a:lnTo>
                  <a:lnTo>
                    <a:pt x="1369060" y="2987041"/>
                  </a:lnTo>
                  <a:cubicBezTo>
                    <a:pt x="1431290" y="2987041"/>
                    <a:pt x="1555750" y="2987041"/>
                    <a:pt x="1617980" y="2987041"/>
                  </a:cubicBezTo>
                  <a:lnTo>
                    <a:pt x="1617980" y="3111501"/>
                  </a:lnTo>
                  <a:lnTo>
                    <a:pt x="1742440" y="3111501"/>
                  </a:lnTo>
                  <a:lnTo>
                    <a:pt x="1742440" y="3235961"/>
                  </a:lnTo>
                  <a:cubicBezTo>
                    <a:pt x="1804670" y="3235961"/>
                    <a:pt x="1929130" y="3235961"/>
                    <a:pt x="1991360" y="3235961"/>
                  </a:cubicBezTo>
                  <a:lnTo>
                    <a:pt x="1991360" y="3360420"/>
                  </a:lnTo>
                  <a:cubicBezTo>
                    <a:pt x="2053590" y="3360420"/>
                    <a:pt x="2178050" y="3360420"/>
                    <a:pt x="2240280" y="3360420"/>
                  </a:cubicBezTo>
                  <a:lnTo>
                    <a:pt x="2240280" y="3484880"/>
                  </a:lnTo>
                  <a:lnTo>
                    <a:pt x="2364740" y="3484880"/>
                  </a:lnTo>
                  <a:lnTo>
                    <a:pt x="2364740" y="3609340"/>
                  </a:lnTo>
                  <a:cubicBezTo>
                    <a:pt x="2426970" y="3609340"/>
                    <a:pt x="2551430" y="3609340"/>
                    <a:pt x="2613660" y="3609340"/>
                  </a:cubicBezTo>
                  <a:lnTo>
                    <a:pt x="2613660" y="3733800"/>
                  </a:lnTo>
                  <a:lnTo>
                    <a:pt x="2738120" y="3733800"/>
                  </a:lnTo>
                  <a:lnTo>
                    <a:pt x="2738120" y="3858260"/>
                  </a:lnTo>
                  <a:cubicBezTo>
                    <a:pt x="2800350" y="3858260"/>
                    <a:pt x="2924810" y="3858260"/>
                    <a:pt x="2987040" y="3858260"/>
                  </a:cubicBezTo>
                  <a:lnTo>
                    <a:pt x="2987040" y="3982720"/>
                  </a:lnTo>
                  <a:lnTo>
                    <a:pt x="3111500" y="3982720"/>
                  </a:lnTo>
                  <a:lnTo>
                    <a:pt x="3111500" y="4107180"/>
                  </a:lnTo>
                  <a:lnTo>
                    <a:pt x="3235960" y="4107180"/>
                  </a:lnTo>
                  <a:lnTo>
                    <a:pt x="3235960" y="3982720"/>
                  </a:lnTo>
                  <a:lnTo>
                    <a:pt x="3360420" y="3982720"/>
                  </a:lnTo>
                  <a:lnTo>
                    <a:pt x="3360420" y="3858260"/>
                  </a:lnTo>
                  <a:cubicBezTo>
                    <a:pt x="3422650" y="3858260"/>
                    <a:pt x="3547111" y="3858260"/>
                    <a:pt x="3609341" y="3858260"/>
                  </a:cubicBezTo>
                  <a:lnTo>
                    <a:pt x="3609341" y="3733800"/>
                  </a:lnTo>
                  <a:lnTo>
                    <a:pt x="3733800" y="3733800"/>
                  </a:lnTo>
                  <a:lnTo>
                    <a:pt x="3733800" y="3609340"/>
                  </a:lnTo>
                  <a:cubicBezTo>
                    <a:pt x="3796030" y="3609340"/>
                    <a:pt x="3920491" y="3609340"/>
                    <a:pt x="3982720" y="3609340"/>
                  </a:cubicBezTo>
                  <a:lnTo>
                    <a:pt x="3982720" y="3484880"/>
                  </a:lnTo>
                  <a:lnTo>
                    <a:pt x="4107180" y="3484880"/>
                  </a:lnTo>
                  <a:lnTo>
                    <a:pt x="4107180" y="3360420"/>
                  </a:lnTo>
                  <a:cubicBezTo>
                    <a:pt x="4169410" y="3360420"/>
                    <a:pt x="4293870" y="3360420"/>
                    <a:pt x="4356100" y="3360420"/>
                  </a:cubicBezTo>
                  <a:lnTo>
                    <a:pt x="4356100" y="3235960"/>
                  </a:lnTo>
                  <a:cubicBezTo>
                    <a:pt x="4418330" y="3235960"/>
                    <a:pt x="4542791" y="3235960"/>
                    <a:pt x="4605020" y="3235960"/>
                  </a:cubicBezTo>
                  <a:lnTo>
                    <a:pt x="4605020" y="3111500"/>
                  </a:lnTo>
                  <a:lnTo>
                    <a:pt x="4729480" y="3111500"/>
                  </a:lnTo>
                  <a:lnTo>
                    <a:pt x="4729480" y="2987040"/>
                  </a:lnTo>
                  <a:cubicBezTo>
                    <a:pt x="4791710" y="2987040"/>
                    <a:pt x="4916170" y="2987040"/>
                    <a:pt x="4978400" y="2987040"/>
                  </a:cubicBezTo>
                  <a:lnTo>
                    <a:pt x="4978400" y="2862580"/>
                  </a:lnTo>
                  <a:lnTo>
                    <a:pt x="5102860" y="2862580"/>
                  </a:lnTo>
                  <a:lnTo>
                    <a:pt x="5102860" y="2738120"/>
                  </a:lnTo>
                  <a:cubicBezTo>
                    <a:pt x="5165090" y="2738120"/>
                    <a:pt x="5289550" y="2738120"/>
                    <a:pt x="5351780" y="2738120"/>
                  </a:cubicBezTo>
                  <a:lnTo>
                    <a:pt x="5351780" y="2613660"/>
                  </a:lnTo>
                  <a:cubicBezTo>
                    <a:pt x="5414010" y="2613660"/>
                    <a:pt x="5538470" y="2613660"/>
                    <a:pt x="5600700" y="2613660"/>
                  </a:cubicBezTo>
                  <a:lnTo>
                    <a:pt x="5600700" y="2489200"/>
                  </a:lnTo>
                  <a:lnTo>
                    <a:pt x="5725160" y="2489200"/>
                  </a:lnTo>
                  <a:lnTo>
                    <a:pt x="5725160" y="2364740"/>
                  </a:lnTo>
                  <a:cubicBezTo>
                    <a:pt x="5787390" y="2364740"/>
                    <a:pt x="5911850" y="2364740"/>
                    <a:pt x="5974080" y="2364740"/>
                  </a:cubicBezTo>
                  <a:lnTo>
                    <a:pt x="5974080" y="2240280"/>
                  </a:lnTo>
                  <a:lnTo>
                    <a:pt x="6098540" y="2240280"/>
                  </a:lnTo>
                  <a:lnTo>
                    <a:pt x="6098540" y="2115820"/>
                  </a:lnTo>
                  <a:cubicBezTo>
                    <a:pt x="6160770" y="2115820"/>
                    <a:pt x="6285230" y="2115820"/>
                    <a:pt x="6347460" y="2115820"/>
                  </a:cubicBezTo>
                  <a:lnTo>
                    <a:pt x="6347460" y="1991360"/>
                  </a:lnTo>
                  <a:lnTo>
                    <a:pt x="6225540" y="1991360"/>
                  </a:lnTo>
                  <a:close/>
                </a:path>
              </a:pathLst>
            </a:custGeom>
            <a:blipFill>
              <a:blip r:embed="rId3"/>
              <a:stretch>
                <a:fillRect t="-27272" b="-2727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789552" y="4571619"/>
            <a:ext cx="8708895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5"/>
              </a:lnSpc>
            </a:pPr>
            <a:r>
              <a:rPr lang="en-US" sz="5071" dirty="0">
                <a:solidFill>
                  <a:srgbClr val="F7F7F7"/>
                </a:solidFill>
                <a:latin typeface="Barlow Medium Bold"/>
              </a:rPr>
              <a:t>ЯНГИ ТАҲРИРДАГИ КОНСТИТУЦИЯ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40032" y="3672683"/>
            <a:ext cx="4780971" cy="3093288"/>
            <a:chOff x="0" y="0"/>
            <a:chExt cx="6350000" cy="4108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47460" cy="4107180"/>
            </a:xfrm>
            <a:custGeom>
              <a:avLst/>
              <a:gdLst/>
              <a:ahLst/>
              <a:cxnLst/>
              <a:rect l="l" t="t" r="r" b="b"/>
              <a:pathLst>
                <a:path w="6347460" h="4107180">
                  <a:moveTo>
                    <a:pt x="6225540" y="1992630"/>
                  </a:moveTo>
                  <a:lnTo>
                    <a:pt x="6101080" y="1992630"/>
                  </a:lnTo>
                  <a:lnTo>
                    <a:pt x="6101080" y="1868170"/>
                  </a:lnTo>
                  <a:lnTo>
                    <a:pt x="5976620" y="1868170"/>
                  </a:lnTo>
                  <a:lnTo>
                    <a:pt x="5976620" y="1743710"/>
                  </a:lnTo>
                  <a:cubicBezTo>
                    <a:pt x="5914391" y="1743710"/>
                    <a:pt x="5789930" y="1743710"/>
                    <a:pt x="5727700" y="1743710"/>
                  </a:cubicBezTo>
                  <a:lnTo>
                    <a:pt x="5727700" y="1619250"/>
                  </a:lnTo>
                  <a:lnTo>
                    <a:pt x="5603241" y="1619250"/>
                  </a:lnTo>
                  <a:lnTo>
                    <a:pt x="5603241" y="1494790"/>
                  </a:lnTo>
                  <a:cubicBezTo>
                    <a:pt x="5541011" y="1494790"/>
                    <a:pt x="5416550" y="1494790"/>
                    <a:pt x="5354320" y="1494790"/>
                  </a:cubicBezTo>
                  <a:lnTo>
                    <a:pt x="5354320" y="1370330"/>
                  </a:lnTo>
                  <a:cubicBezTo>
                    <a:pt x="5292091" y="1370330"/>
                    <a:pt x="5167630" y="1370330"/>
                    <a:pt x="5105400" y="1370330"/>
                  </a:cubicBezTo>
                  <a:lnTo>
                    <a:pt x="5105400" y="1244600"/>
                  </a:lnTo>
                  <a:lnTo>
                    <a:pt x="4980941" y="1244600"/>
                  </a:lnTo>
                  <a:lnTo>
                    <a:pt x="4980941" y="1120140"/>
                  </a:lnTo>
                  <a:cubicBezTo>
                    <a:pt x="4918711" y="1120140"/>
                    <a:pt x="4794250" y="1120140"/>
                    <a:pt x="4732020" y="1120140"/>
                  </a:cubicBezTo>
                  <a:lnTo>
                    <a:pt x="4732020" y="995680"/>
                  </a:lnTo>
                  <a:lnTo>
                    <a:pt x="4607561" y="995680"/>
                  </a:lnTo>
                  <a:lnTo>
                    <a:pt x="4607561" y="871220"/>
                  </a:lnTo>
                  <a:cubicBezTo>
                    <a:pt x="4545331" y="871220"/>
                    <a:pt x="4420870" y="871220"/>
                    <a:pt x="4358641" y="871220"/>
                  </a:cubicBezTo>
                  <a:lnTo>
                    <a:pt x="4358641" y="746760"/>
                  </a:lnTo>
                  <a:cubicBezTo>
                    <a:pt x="4296411" y="746760"/>
                    <a:pt x="4171950" y="746760"/>
                    <a:pt x="4109720" y="746760"/>
                  </a:cubicBezTo>
                  <a:lnTo>
                    <a:pt x="4109720" y="622300"/>
                  </a:lnTo>
                  <a:lnTo>
                    <a:pt x="3985261" y="622300"/>
                  </a:lnTo>
                  <a:lnTo>
                    <a:pt x="3985261" y="497840"/>
                  </a:lnTo>
                  <a:cubicBezTo>
                    <a:pt x="3923031" y="497840"/>
                    <a:pt x="3798570" y="497840"/>
                    <a:pt x="3736341" y="497840"/>
                  </a:cubicBezTo>
                  <a:lnTo>
                    <a:pt x="3736341" y="373380"/>
                  </a:lnTo>
                  <a:lnTo>
                    <a:pt x="3611881" y="373380"/>
                  </a:lnTo>
                  <a:lnTo>
                    <a:pt x="3611881" y="248920"/>
                  </a:lnTo>
                  <a:cubicBezTo>
                    <a:pt x="3549651" y="248920"/>
                    <a:pt x="3425191" y="248920"/>
                    <a:pt x="3362961" y="248920"/>
                  </a:cubicBezTo>
                  <a:lnTo>
                    <a:pt x="3362961" y="124460"/>
                  </a:lnTo>
                  <a:lnTo>
                    <a:pt x="3238501" y="124460"/>
                  </a:lnTo>
                  <a:lnTo>
                    <a:pt x="3238501" y="0"/>
                  </a:lnTo>
                  <a:lnTo>
                    <a:pt x="3114041" y="0"/>
                  </a:lnTo>
                  <a:lnTo>
                    <a:pt x="3114041" y="124460"/>
                  </a:lnTo>
                  <a:lnTo>
                    <a:pt x="2989581" y="124460"/>
                  </a:lnTo>
                  <a:lnTo>
                    <a:pt x="2989581" y="248920"/>
                  </a:lnTo>
                  <a:cubicBezTo>
                    <a:pt x="2927351" y="248920"/>
                    <a:pt x="2802891" y="248920"/>
                    <a:pt x="2740660" y="248920"/>
                  </a:cubicBezTo>
                  <a:lnTo>
                    <a:pt x="2740660" y="373380"/>
                  </a:lnTo>
                  <a:lnTo>
                    <a:pt x="2616200" y="373380"/>
                  </a:lnTo>
                  <a:lnTo>
                    <a:pt x="2616200" y="497840"/>
                  </a:lnTo>
                  <a:cubicBezTo>
                    <a:pt x="2553970" y="497840"/>
                    <a:pt x="2429510" y="497840"/>
                    <a:pt x="2367280" y="497840"/>
                  </a:cubicBezTo>
                  <a:lnTo>
                    <a:pt x="2367280" y="622300"/>
                  </a:lnTo>
                  <a:lnTo>
                    <a:pt x="2242820" y="622300"/>
                  </a:lnTo>
                  <a:lnTo>
                    <a:pt x="2242820" y="746760"/>
                  </a:lnTo>
                  <a:cubicBezTo>
                    <a:pt x="2180590" y="746760"/>
                    <a:pt x="2056130" y="746760"/>
                    <a:pt x="1993900" y="746760"/>
                  </a:cubicBezTo>
                  <a:lnTo>
                    <a:pt x="1993900" y="871220"/>
                  </a:lnTo>
                  <a:cubicBezTo>
                    <a:pt x="1931670" y="871220"/>
                    <a:pt x="1807210" y="871220"/>
                    <a:pt x="1744980" y="871220"/>
                  </a:cubicBezTo>
                  <a:lnTo>
                    <a:pt x="1744980" y="995680"/>
                  </a:lnTo>
                  <a:lnTo>
                    <a:pt x="1620520" y="995680"/>
                  </a:lnTo>
                  <a:lnTo>
                    <a:pt x="1620520" y="1120140"/>
                  </a:lnTo>
                  <a:cubicBezTo>
                    <a:pt x="1558290" y="1120140"/>
                    <a:pt x="1433830" y="1120140"/>
                    <a:pt x="1371600" y="1120140"/>
                  </a:cubicBezTo>
                  <a:lnTo>
                    <a:pt x="1371600" y="1244600"/>
                  </a:lnTo>
                  <a:lnTo>
                    <a:pt x="1244600" y="1244600"/>
                  </a:lnTo>
                  <a:lnTo>
                    <a:pt x="1244600" y="1369060"/>
                  </a:lnTo>
                  <a:cubicBezTo>
                    <a:pt x="1182370" y="1369060"/>
                    <a:pt x="1057910" y="1369060"/>
                    <a:pt x="995680" y="1369060"/>
                  </a:cubicBezTo>
                  <a:lnTo>
                    <a:pt x="995680" y="1493520"/>
                  </a:lnTo>
                  <a:cubicBezTo>
                    <a:pt x="933450" y="1493520"/>
                    <a:pt x="808990" y="1493520"/>
                    <a:pt x="746760" y="1493520"/>
                  </a:cubicBezTo>
                  <a:lnTo>
                    <a:pt x="746760" y="1617980"/>
                  </a:lnTo>
                  <a:lnTo>
                    <a:pt x="622300" y="1617980"/>
                  </a:lnTo>
                  <a:lnTo>
                    <a:pt x="622300" y="1742440"/>
                  </a:lnTo>
                  <a:cubicBezTo>
                    <a:pt x="560070" y="1742440"/>
                    <a:pt x="435610" y="1742440"/>
                    <a:pt x="373380" y="1742440"/>
                  </a:cubicBezTo>
                  <a:lnTo>
                    <a:pt x="373380" y="1866900"/>
                  </a:lnTo>
                  <a:lnTo>
                    <a:pt x="248920" y="1866900"/>
                  </a:lnTo>
                  <a:lnTo>
                    <a:pt x="248920" y="1991360"/>
                  </a:lnTo>
                  <a:cubicBezTo>
                    <a:pt x="186690" y="1991360"/>
                    <a:pt x="62230" y="1991360"/>
                    <a:pt x="0" y="1991360"/>
                  </a:cubicBezTo>
                  <a:lnTo>
                    <a:pt x="0" y="2115820"/>
                  </a:lnTo>
                  <a:cubicBezTo>
                    <a:pt x="62230" y="2115820"/>
                    <a:pt x="186690" y="2115820"/>
                    <a:pt x="248920" y="2115820"/>
                  </a:cubicBezTo>
                  <a:lnTo>
                    <a:pt x="248920" y="2240280"/>
                  </a:lnTo>
                  <a:lnTo>
                    <a:pt x="373380" y="2240280"/>
                  </a:lnTo>
                  <a:lnTo>
                    <a:pt x="373380" y="2364740"/>
                  </a:lnTo>
                  <a:cubicBezTo>
                    <a:pt x="435610" y="2364740"/>
                    <a:pt x="560070" y="2364740"/>
                    <a:pt x="622300" y="2364740"/>
                  </a:cubicBezTo>
                  <a:lnTo>
                    <a:pt x="622300" y="2489200"/>
                  </a:lnTo>
                  <a:lnTo>
                    <a:pt x="746760" y="2489200"/>
                  </a:lnTo>
                  <a:lnTo>
                    <a:pt x="746760" y="2613660"/>
                  </a:lnTo>
                  <a:cubicBezTo>
                    <a:pt x="808990" y="2613660"/>
                    <a:pt x="933450" y="2613660"/>
                    <a:pt x="995680" y="2613660"/>
                  </a:cubicBezTo>
                  <a:lnTo>
                    <a:pt x="995680" y="2738120"/>
                  </a:lnTo>
                  <a:cubicBezTo>
                    <a:pt x="1057910" y="2738120"/>
                    <a:pt x="1182370" y="2738120"/>
                    <a:pt x="1244600" y="2738120"/>
                  </a:cubicBezTo>
                  <a:lnTo>
                    <a:pt x="1244600" y="2862581"/>
                  </a:lnTo>
                  <a:lnTo>
                    <a:pt x="1369060" y="2862581"/>
                  </a:lnTo>
                  <a:lnTo>
                    <a:pt x="1369060" y="2987041"/>
                  </a:lnTo>
                  <a:cubicBezTo>
                    <a:pt x="1431290" y="2987041"/>
                    <a:pt x="1555750" y="2987041"/>
                    <a:pt x="1617980" y="2987041"/>
                  </a:cubicBezTo>
                  <a:lnTo>
                    <a:pt x="1617980" y="3111501"/>
                  </a:lnTo>
                  <a:lnTo>
                    <a:pt x="1742440" y="3111501"/>
                  </a:lnTo>
                  <a:lnTo>
                    <a:pt x="1742440" y="3235961"/>
                  </a:lnTo>
                  <a:cubicBezTo>
                    <a:pt x="1804670" y="3235961"/>
                    <a:pt x="1929130" y="3235961"/>
                    <a:pt x="1991360" y="3235961"/>
                  </a:cubicBezTo>
                  <a:lnTo>
                    <a:pt x="1991360" y="3360420"/>
                  </a:lnTo>
                  <a:cubicBezTo>
                    <a:pt x="2053590" y="3360420"/>
                    <a:pt x="2178050" y="3360420"/>
                    <a:pt x="2240280" y="3360420"/>
                  </a:cubicBezTo>
                  <a:lnTo>
                    <a:pt x="2240280" y="3484880"/>
                  </a:lnTo>
                  <a:lnTo>
                    <a:pt x="2364740" y="3484880"/>
                  </a:lnTo>
                  <a:lnTo>
                    <a:pt x="2364740" y="3609340"/>
                  </a:lnTo>
                  <a:cubicBezTo>
                    <a:pt x="2426970" y="3609340"/>
                    <a:pt x="2551430" y="3609340"/>
                    <a:pt x="2613660" y="3609340"/>
                  </a:cubicBezTo>
                  <a:lnTo>
                    <a:pt x="2613660" y="3733800"/>
                  </a:lnTo>
                  <a:lnTo>
                    <a:pt x="2738120" y="3733800"/>
                  </a:lnTo>
                  <a:lnTo>
                    <a:pt x="2738120" y="3858260"/>
                  </a:lnTo>
                  <a:cubicBezTo>
                    <a:pt x="2800350" y="3858260"/>
                    <a:pt x="2924810" y="3858260"/>
                    <a:pt x="2987040" y="3858260"/>
                  </a:cubicBezTo>
                  <a:lnTo>
                    <a:pt x="2987040" y="3982720"/>
                  </a:lnTo>
                  <a:lnTo>
                    <a:pt x="3111500" y="3982720"/>
                  </a:lnTo>
                  <a:lnTo>
                    <a:pt x="3111500" y="4107180"/>
                  </a:lnTo>
                  <a:lnTo>
                    <a:pt x="3235960" y="4107180"/>
                  </a:lnTo>
                  <a:lnTo>
                    <a:pt x="3235960" y="3982720"/>
                  </a:lnTo>
                  <a:lnTo>
                    <a:pt x="3360420" y="3982720"/>
                  </a:lnTo>
                  <a:lnTo>
                    <a:pt x="3360420" y="3858260"/>
                  </a:lnTo>
                  <a:cubicBezTo>
                    <a:pt x="3422650" y="3858260"/>
                    <a:pt x="3547111" y="3858260"/>
                    <a:pt x="3609341" y="3858260"/>
                  </a:cubicBezTo>
                  <a:lnTo>
                    <a:pt x="3609341" y="3733800"/>
                  </a:lnTo>
                  <a:lnTo>
                    <a:pt x="3733800" y="3733800"/>
                  </a:lnTo>
                  <a:lnTo>
                    <a:pt x="3733800" y="3609340"/>
                  </a:lnTo>
                  <a:cubicBezTo>
                    <a:pt x="3796030" y="3609340"/>
                    <a:pt x="3920491" y="3609340"/>
                    <a:pt x="3982720" y="3609340"/>
                  </a:cubicBezTo>
                  <a:lnTo>
                    <a:pt x="3982720" y="3484880"/>
                  </a:lnTo>
                  <a:lnTo>
                    <a:pt x="4107180" y="3484880"/>
                  </a:lnTo>
                  <a:lnTo>
                    <a:pt x="4107180" y="3360420"/>
                  </a:lnTo>
                  <a:cubicBezTo>
                    <a:pt x="4169410" y="3360420"/>
                    <a:pt x="4293870" y="3360420"/>
                    <a:pt x="4356100" y="3360420"/>
                  </a:cubicBezTo>
                  <a:lnTo>
                    <a:pt x="4356100" y="3235960"/>
                  </a:lnTo>
                  <a:cubicBezTo>
                    <a:pt x="4418330" y="3235960"/>
                    <a:pt x="4542791" y="3235960"/>
                    <a:pt x="4605020" y="3235960"/>
                  </a:cubicBezTo>
                  <a:lnTo>
                    <a:pt x="4605020" y="3111500"/>
                  </a:lnTo>
                  <a:lnTo>
                    <a:pt x="4729480" y="3111500"/>
                  </a:lnTo>
                  <a:lnTo>
                    <a:pt x="4729480" y="2987040"/>
                  </a:lnTo>
                  <a:cubicBezTo>
                    <a:pt x="4791710" y="2987040"/>
                    <a:pt x="4916170" y="2987040"/>
                    <a:pt x="4978400" y="2987040"/>
                  </a:cubicBezTo>
                  <a:lnTo>
                    <a:pt x="4978400" y="2862580"/>
                  </a:lnTo>
                  <a:lnTo>
                    <a:pt x="5102860" y="2862580"/>
                  </a:lnTo>
                  <a:lnTo>
                    <a:pt x="5102860" y="2738120"/>
                  </a:lnTo>
                  <a:cubicBezTo>
                    <a:pt x="5165090" y="2738120"/>
                    <a:pt x="5289550" y="2738120"/>
                    <a:pt x="5351780" y="2738120"/>
                  </a:cubicBezTo>
                  <a:lnTo>
                    <a:pt x="5351780" y="2613660"/>
                  </a:lnTo>
                  <a:cubicBezTo>
                    <a:pt x="5414010" y="2613660"/>
                    <a:pt x="5538470" y="2613660"/>
                    <a:pt x="5600700" y="2613660"/>
                  </a:cubicBezTo>
                  <a:lnTo>
                    <a:pt x="5600700" y="2489200"/>
                  </a:lnTo>
                  <a:lnTo>
                    <a:pt x="5725160" y="2489200"/>
                  </a:lnTo>
                  <a:lnTo>
                    <a:pt x="5725160" y="2364740"/>
                  </a:lnTo>
                  <a:cubicBezTo>
                    <a:pt x="5787390" y="2364740"/>
                    <a:pt x="5911850" y="2364740"/>
                    <a:pt x="5974080" y="2364740"/>
                  </a:cubicBezTo>
                  <a:lnTo>
                    <a:pt x="5974080" y="2240280"/>
                  </a:lnTo>
                  <a:lnTo>
                    <a:pt x="6098540" y="2240280"/>
                  </a:lnTo>
                  <a:lnTo>
                    <a:pt x="6098540" y="2115820"/>
                  </a:lnTo>
                  <a:cubicBezTo>
                    <a:pt x="6160770" y="2115820"/>
                    <a:pt x="6285230" y="2115820"/>
                    <a:pt x="6347460" y="2115820"/>
                  </a:cubicBezTo>
                  <a:lnTo>
                    <a:pt x="6347460" y="1991360"/>
                  </a:lnTo>
                  <a:lnTo>
                    <a:pt x="6225540" y="1991360"/>
                  </a:lnTo>
                  <a:close/>
                </a:path>
              </a:pathLst>
            </a:custGeom>
            <a:blipFill>
              <a:blip r:embed="rId4"/>
              <a:stretch>
                <a:fillRect t="-1515" b="-151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630518" y="5343144"/>
            <a:ext cx="4726271" cy="3057897"/>
            <a:chOff x="0" y="0"/>
            <a:chExt cx="6350000" cy="41084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47460" cy="4107180"/>
            </a:xfrm>
            <a:custGeom>
              <a:avLst/>
              <a:gdLst/>
              <a:ahLst/>
              <a:cxnLst/>
              <a:rect l="l" t="t" r="r" b="b"/>
              <a:pathLst>
                <a:path w="6347460" h="4107180">
                  <a:moveTo>
                    <a:pt x="6225540" y="1992630"/>
                  </a:moveTo>
                  <a:lnTo>
                    <a:pt x="6101080" y="1992630"/>
                  </a:lnTo>
                  <a:lnTo>
                    <a:pt x="6101080" y="1868170"/>
                  </a:lnTo>
                  <a:lnTo>
                    <a:pt x="5976620" y="1868170"/>
                  </a:lnTo>
                  <a:lnTo>
                    <a:pt x="5976620" y="1743710"/>
                  </a:lnTo>
                  <a:cubicBezTo>
                    <a:pt x="5914391" y="1743710"/>
                    <a:pt x="5789930" y="1743710"/>
                    <a:pt x="5727700" y="1743710"/>
                  </a:cubicBezTo>
                  <a:lnTo>
                    <a:pt x="5727700" y="1619250"/>
                  </a:lnTo>
                  <a:lnTo>
                    <a:pt x="5603241" y="1619250"/>
                  </a:lnTo>
                  <a:lnTo>
                    <a:pt x="5603241" y="1494790"/>
                  </a:lnTo>
                  <a:cubicBezTo>
                    <a:pt x="5541011" y="1494790"/>
                    <a:pt x="5416550" y="1494790"/>
                    <a:pt x="5354320" y="1494790"/>
                  </a:cubicBezTo>
                  <a:lnTo>
                    <a:pt x="5354320" y="1370330"/>
                  </a:lnTo>
                  <a:cubicBezTo>
                    <a:pt x="5292091" y="1370330"/>
                    <a:pt x="5167630" y="1370330"/>
                    <a:pt x="5105400" y="1370330"/>
                  </a:cubicBezTo>
                  <a:lnTo>
                    <a:pt x="5105400" y="1244600"/>
                  </a:lnTo>
                  <a:lnTo>
                    <a:pt x="4980941" y="1244600"/>
                  </a:lnTo>
                  <a:lnTo>
                    <a:pt x="4980941" y="1120140"/>
                  </a:lnTo>
                  <a:cubicBezTo>
                    <a:pt x="4918711" y="1120140"/>
                    <a:pt x="4794250" y="1120140"/>
                    <a:pt x="4732020" y="1120140"/>
                  </a:cubicBezTo>
                  <a:lnTo>
                    <a:pt x="4732020" y="995680"/>
                  </a:lnTo>
                  <a:lnTo>
                    <a:pt x="4607561" y="995680"/>
                  </a:lnTo>
                  <a:lnTo>
                    <a:pt x="4607561" y="871220"/>
                  </a:lnTo>
                  <a:cubicBezTo>
                    <a:pt x="4545331" y="871220"/>
                    <a:pt x="4420870" y="871220"/>
                    <a:pt x="4358641" y="871220"/>
                  </a:cubicBezTo>
                  <a:lnTo>
                    <a:pt x="4358641" y="746760"/>
                  </a:lnTo>
                  <a:cubicBezTo>
                    <a:pt x="4296411" y="746760"/>
                    <a:pt x="4171950" y="746760"/>
                    <a:pt x="4109720" y="746760"/>
                  </a:cubicBezTo>
                  <a:lnTo>
                    <a:pt x="4109720" y="622300"/>
                  </a:lnTo>
                  <a:lnTo>
                    <a:pt x="3985261" y="622300"/>
                  </a:lnTo>
                  <a:lnTo>
                    <a:pt x="3985261" y="497840"/>
                  </a:lnTo>
                  <a:cubicBezTo>
                    <a:pt x="3923031" y="497840"/>
                    <a:pt x="3798570" y="497840"/>
                    <a:pt x="3736341" y="497840"/>
                  </a:cubicBezTo>
                  <a:lnTo>
                    <a:pt x="3736341" y="373380"/>
                  </a:lnTo>
                  <a:lnTo>
                    <a:pt x="3611881" y="373380"/>
                  </a:lnTo>
                  <a:lnTo>
                    <a:pt x="3611881" y="248920"/>
                  </a:lnTo>
                  <a:cubicBezTo>
                    <a:pt x="3549651" y="248920"/>
                    <a:pt x="3425191" y="248920"/>
                    <a:pt x="3362961" y="248920"/>
                  </a:cubicBezTo>
                  <a:lnTo>
                    <a:pt x="3362961" y="124460"/>
                  </a:lnTo>
                  <a:lnTo>
                    <a:pt x="3238501" y="124460"/>
                  </a:lnTo>
                  <a:lnTo>
                    <a:pt x="3238501" y="0"/>
                  </a:lnTo>
                  <a:lnTo>
                    <a:pt x="3114041" y="0"/>
                  </a:lnTo>
                  <a:lnTo>
                    <a:pt x="3114041" y="124460"/>
                  </a:lnTo>
                  <a:lnTo>
                    <a:pt x="2989581" y="124460"/>
                  </a:lnTo>
                  <a:lnTo>
                    <a:pt x="2989581" y="248920"/>
                  </a:lnTo>
                  <a:cubicBezTo>
                    <a:pt x="2927351" y="248920"/>
                    <a:pt x="2802891" y="248920"/>
                    <a:pt x="2740660" y="248920"/>
                  </a:cubicBezTo>
                  <a:lnTo>
                    <a:pt x="2740660" y="373380"/>
                  </a:lnTo>
                  <a:lnTo>
                    <a:pt x="2616200" y="373380"/>
                  </a:lnTo>
                  <a:lnTo>
                    <a:pt x="2616200" y="497840"/>
                  </a:lnTo>
                  <a:cubicBezTo>
                    <a:pt x="2553970" y="497840"/>
                    <a:pt x="2429510" y="497840"/>
                    <a:pt x="2367280" y="497840"/>
                  </a:cubicBezTo>
                  <a:lnTo>
                    <a:pt x="2367280" y="622300"/>
                  </a:lnTo>
                  <a:lnTo>
                    <a:pt x="2242820" y="622300"/>
                  </a:lnTo>
                  <a:lnTo>
                    <a:pt x="2242820" y="746760"/>
                  </a:lnTo>
                  <a:cubicBezTo>
                    <a:pt x="2180590" y="746760"/>
                    <a:pt x="2056130" y="746760"/>
                    <a:pt x="1993900" y="746760"/>
                  </a:cubicBezTo>
                  <a:lnTo>
                    <a:pt x="1993900" y="871220"/>
                  </a:lnTo>
                  <a:cubicBezTo>
                    <a:pt x="1931670" y="871220"/>
                    <a:pt x="1807210" y="871220"/>
                    <a:pt x="1744980" y="871220"/>
                  </a:cubicBezTo>
                  <a:lnTo>
                    <a:pt x="1744980" y="995680"/>
                  </a:lnTo>
                  <a:lnTo>
                    <a:pt x="1620520" y="995680"/>
                  </a:lnTo>
                  <a:lnTo>
                    <a:pt x="1620520" y="1120140"/>
                  </a:lnTo>
                  <a:cubicBezTo>
                    <a:pt x="1558290" y="1120140"/>
                    <a:pt x="1433830" y="1120140"/>
                    <a:pt x="1371600" y="1120140"/>
                  </a:cubicBezTo>
                  <a:lnTo>
                    <a:pt x="1371600" y="1244600"/>
                  </a:lnTo>
                  <a:lnTo>
                    <a:pt x="1244600" y="1244600"/>
                  </a:lnTo>
                  <a:lnTo>
                    <a:pt x="1244600" y="1369060"/>
                  </a:lnTo>
                  <a:cubicBezTo>
                    <a:pt x="1182370" y="1369060"/>
                    <a:pt x="1057910" y="1369060"/>
                    <a:pt x="995680" y="1369060"/>
                  </a:cubicBezTo>
                  <a:lnTo>
                    <a:pt x="995680" y="1493520"/>
                  </a:lnTo>
                  <a:cubicBezTo>
                    <a:pt x="933450" y="1493520"/>
                    <a:pt x="808990" y="1493520"/>
                    <a:pt x="746760" y="1493520"/>
                  </a:cubicBezTo>
                  <a:lnTo>
                    <a:pt x="746760" y="1617980"/>
                  </a:lnTo>
                  <a:lnTo>
                    <a:pt x="622300" y="1617980"/>
                  </a:lnTo>
                  <a:lnTo>
                    <a:pt x="622300" y="1742440"/>
                  </a:lnTo>
                  <a:cubicBezTo>
                    <a:pt x="560070" y="1742440"/>
                    <a:pt x="435610" y="1742440"/>
                    <a:pt x="373380" y="1742440"/>
                  </a:cubicBezTo>
                  <a:lnTo>
                    <a:pt x="373380" y="1866900"/>
                  </a:lnTo>
                  <a:lnTo>
                    <a:pt x="248920" y="1866900"/>
                  </a:lnTo>
                  <a:lnTo>
                    <a:pt x="248920" y="1991360"/>
                  </a:lnTo>
                  <a:cubicBezTo>
                    <a:pt x="186690" y="1991360"/>
                    <a:pt x="62230" y="1991360"/>
                    <a:pt x="0" y="1991360"/>
                  </a:cubicBezTo>
                  <a:lnTo>
                    <a:pt x="0" y="2115820"/>
                  </a:lnTo>
                  <a:cubicBezTo>
                    <a:pt x="62230" y="2115820"/>
                    <a:pt x="186690" y="2115820"/>
                    <a:pt x="248920" y="2115820"/>
                  </a:cubicBezTo>
                  <a:lnTo>
                    <a:pt x="248920" y="2240280"/>
                  </a:lnTo>
                  <a:lnTo>
                    <a:pt x="373380" y="2240280"/>
                  </a:lnTo>
                  <a:lnTo>
                    <a:pt x="373380" y="2364740"/>
                  </a:lnTo>
                  <a:cubicBezTo>
                    <a:pt x="435610" y="2364740"/>
                    <a:pt x="560070" y="2364740"/>
                    <a:pt x="622300" y="2364740"/>
                  </a:cubicBezTo>
                  <a:lnTo>
                    <a:pt x="622300" y="2489200"/>
                  </a:lnTo>
                  <a:lnTo>
                    <a:pt x="746760" y="2489200"/>
                  </a:lnTo>
                  <a:lnTo>
                    <a:pt x="746760" y="2613660"/>
                  </a:lnTo>
                  <a:cubicBezTo>
                    <a:pt x="808990" y="2613660"/>
                    <a:pt x="933450" y="2613660"/>
                    <a:pt x="995680" y="2613660"/>
                  </a:cubicBezTo>
                  <a:lnTo>
                    <a:pt x="995680" y="2738120"/>
                  </a:lnTo>
                  <a:cubicBezTo>
                    <a:pt x="1057910" y="2738120"/>
                    <a:pt x="1182370" y="2738120"/>
                    <a:pt x="1244600" y="2738120"/>
                  </a:cubicBezTo>
                  <a:lnTo>
                    <a:pt x="1244600" y="2862581"/>
                  </a:lnTo>
                  <a:lnTo>
                    <a:pt x="1369060" y="2862581"/>
                  </a:lnTo>
                  <a:lnTo>
                    <a:pt x="1369060" y="2987041"/>
                  </a:lnTo>
                  <a:cubicBezTo>
                    <a:pt x="1431290" y="2987041"/>
                    <a:pt x="1555750" y="2987041"/>
                    <a:pt x="1617980" y="2987041"/>
                  </a:cubicBezTo>
                  <a:lnTo>
                    <a:pt x="1617980" y="3111501"/>
                  </a:lnTo>
                  <a:lnTo>
                    <a:pt x="1742440" y="3111501"/>
                  </a:lnTo>
                  <a:lnTo>
                    <a:pt x="1742440" y="3235961"/>
                  </a:lnTo>
                  <a:cubicBezTo>
                    <a:pt x="1804670" y="3235961"/>
                    <a:pt x="1929130" y="3235961"/>
                    <a:pt x="1991360" y="3235961"/>
                  </a:cubicBezTo>
                  <a:lnTo>
                    <a:pt x="1991360" y="3360420"/>
                  </a:lnTo>
                  <a:cubicBezTo>
                    <a:pt x="2053590" y="3360420"/>
                    <a:pt x="2178050" y="3360420"/>
                    <a:pt x="2240280" y="3360420"/>
                  </a:cubicBezTo>
                  <a:lnTo>
                    <a:pt x="2240280" y="3484880"/>
                  </a:lnTo>
                  <a:lnTo>
                    <a:pt x="2364740" y="3484880"/>
                  </a:lnTo>
                  <a:lnTo>
                    <a:pt x="2364740" y="3609340"/>
                  </a:lnTo>
                  <a:cubicBezTo>
                    <a:pt x="2426970" y="3609340"/>
                    <a:pt x="2551430" y="3609340"/>
                    <a:pt x="2613660" y="3609340"/>
                  </a:cubicBezTo>
                  <a:lnTo>
                    <a:pt x="2613660" y="3733800"/>
                  </a:lnTo>
                  <a:lnTo>
                    <a:pt x="2738120" y="3733800"/>
                  </a:lnTo>
                  <a:lnTo>
                    <a:pt x="2738120" y="3858260"/>
                  </a:lnTo>
                  <a:cubicBezTo>
                    <a:pt x="2800350" y="3858260"/>
                    <a:pt x="2924810" y="3858260"/>
                    <a:pt x="2987040" y="3858260"/>
                  </a:cubicBezTo>
                  <a:lnTo>
                    <a:pt x="2987040" y="3982720"/>
                  </a:lnTo>
                  <a:lnTo>
                    <a:pt x="3111500" y="3982720"/>
                  </a:lnTo>
                  <a:lnTo>
                    <a:pt x="3111500" y="4107180"/>
                  </a:lnTo>
                  <a:lnTo>
                    <a:pt x="3235960" y="4107180"/>
                  </a:lnTo>
                  <a:lnTo>
                    <a:pt x="3235960" y="3982720"/>
                  </a:lnTo>
                  <a:lnTo>
                    <a:pt x="3360420" y="3982720"/>
                  </a:lnTo>
                  <a:lnTo>
                    <a:pt x="3360420" y="3858260"/>
                  </a:lnTo>
                  <a:cubicBezTo>
                    <a:pt x="3422650" y="3858260"/>
                    <a:pt x="3547111" y="3858260"/>
                    <a:pt x="3609341" y="3858260"/>
                  </a:cubicBezTo>
                  <a:lnTo>
                    <a:pt x="3609341" y="3733800"/>
                  </a:lnTo>
                  <a:lnTo>
                    <a:pt x="3733800" y="3733800"/>
                  </a:lnTo>
                  <a:lnTo>
                    <a:pt x="3733800" y="3609340"/>
                  </a:lnTo>
                  <a:cubicBezTo>
                    <a:pt x="3796030" y="3609340"/>
                    <a:pt x="3920491" y="3609340"/>
                    <a:pt x="3982720" y="3609340"/>
                  </a:cubicBezTo>
                  <a:lnTo>
                    <a:pt x="3982720" y="3484880"/>
                  </a:lnTo>
                  <a:lnTo>
                    <a:pt x="4107180" y="3484880"/>
                  </a:lnTo>
                  <a:lnTo>
                    <a:pt x="4107180" y="3360420"/>
                  </a:lnTo>
                  <a:cubicBezTo>
                    <a:pt x="4169410" y="3360420"/>
                    <a:pt x="4293870" y="3360420"/>
                    <a:pt x="4356100" y="3360420"/>
                  </a:cubicBezTo>
                  <a:lnTo>
                    <a:pt x="4356100" y="3235960"/>
                  </a:lnTo>
                  <a:cubicBezTo>
                    <a:pt x="4418330" y="3235960"/>
                    <a:pt x="4542791" y="3235960"/>
                    <a:pt x="4605020" y="3235960"/>
                  </a:cubicBezTo>
                  <a:lnTo>
                    <a:pt x="4605020" y="3111500"/>
                  </a:lnTo>
                  <a:lnTo>
                    <a:pt x="4729480" y="3111500"/>
                  </a:lnTo>
                  <a:lnTo>
                    <a:pt x="4729480" y="2987040"/>
                  </a:lnTo>
                  <a:cubicBezTo>
                    <a:pt x="4791710" y="2987040"/>
                    <a:pt x="4916170" y="2987040"/>
                    <a:pt x="4978400" y="2987040"/>
                  </a:cubicBezTo>
                  <a:lnTo>
                    <a:pt x="4978400" y="2862580"/>
                  </a:lnTo>
                  <a:lnTo>
                    <a:pt x="5102860" y="2862580"/>
                  </a:lnTo>
                  <a:lnTo>
                    <a:pt x="5102860" y="2738120"/>
                  </a:lnTo>
                  <a:cubicBezTo>
                    <a:pt x="5165090" y="2738120"/>
                    <a:pt x="5289550" y="2738120"/>
                    <a:pt x="5351780" y="2738120"/>
                  </a:cubicBezTo>
                  <a:lnTo>
                    <a:pt x="5351780" y="2613660"/>
                  </a:lnTo>
                  <a:cubicBezTo>
                    <a:pt x="5414010" y="2613660"/>
                    <a:pt x="5538470" y="2613660"/>
                    <a:pt x="5600700" y="2613660"/>
                  </a:cubicBezTo>
                  <a:lnTo>
                    <a:pt x="5600700" y="2489200"/>
                  </a:lnTo>
                  <a:lnTo>
                    <a:pt x="5725160" y="2489200"/>
                  </a:lnTo>
                  <a:lnTo>
                    <a:pt x="5725160" y="2364740"/>
                  </a:lnTo>
                  <a:cubicBezTo>
                    <a:pt x="5787390" y="2364740"/>
                    <a:pt x="5911850" y="2364740"/>
                    <a:pt x="5974080" y="2364740"/>
                  </a:cubicBezTo>
                  <a:lnTo>
                    <a:pt x="5974080" y="2240280"/>
                  </a:lnTo>
                  <a:lnTo>
                    <a:pt x="6098540" y="2240280"/>
                  </a:lnTo>
                  <a:lnTo>
                    <a:pt x="6098540" y="2115820"/>
                  </a:lnTo>
                  <a:cubicBezTo>
                    <a:pt x="6160770" y="2115820"/>
                    <a:pt x="6285230" y="2115820"/>
                    <a:pt x="6347460" y="2115820"/>
                  </a:cubicBezTo>
                  <a:lnTo>
                    <a:pt x="6347460" y="1991360"/>
                  </a:lnTo>
                  <a:lnTo>
                    <a:pt x="6225540" y="1991360"/>
                  </a:lnTo>
                  <a:close/>
                </a:path>
              </a:pathLst>
            </a:custGeom>
            <a:blipFill>
              <a:blip r:embed="rId5"/>
              <a:stretch>
                <a:fillRect t="-1540" b="-154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573000" y="8478658"/>
            <a:ext cx="2837793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5"/>
              </a:lnSpc>
            </a:pPr>
            <a:r>
              <a:rPr lang="en-US" sz="2571" spc="10" dirty="0" err="1">
                <a:solidFill>
                  <a:srgbClr val="F7F7F7"/>
                </a:solidFill>
                <a:latin typeface="Barlow Light Bold"/>
              </a:rPr>
              <a:t>Қўшимча</a:t>
            </a:r>
            <a:r>
              <a:rPr lang="en-US" sz="2571" spc="10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571" spc="10" dirty="0" err="1">
                <a:solidFill>
                  <a:srgbClr val="F7F7F7"/>
                </a:solidFill>
                <a:latin typeface="Barlow Light Bold"/>
              </a:rPr>
              <a:t>материаллар</a:t>
            </a:r>
            <a:r>
              <a:rPr lang="en-US" sz="2571" spc="10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571" spc="10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2571" spc="10" dirty="0">
                <a:solidFill>
                  <a:srgbClr val="F7F7F7"/>
                </a:solidFill>
                <a:latin typeface="Barlow Light Bold"/>
              </a:rPr>
              <a:t> 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069329" y="2089805"/>
            <a:ext cx="4672923" cy="3023381"/>
            <a:chOff x="0" y="0"/>
            <a:chExt cx="6350000" cy="41084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47460" cy="4107180"/>
            </a:xfrm>
            <a:custGeom>
              <a:avLst/>
              <a:gdLst/>
              <a:ahLst/>
              <a:cxnLst/>
              <a:rect l="l" t="t" r="r" b="b"/>
              <a:pathLst>
                <a:path w="6347460" h="4107180">
                  <a:moveTo>
                    <a:pt x="6225540" y="1992630"/>
                  </a:moveTo>
                  <a:lnTo>
                    <a:pt x="6101080" y="1992630"/>
                  </a:lnTo>
                  <a:lnTo>
                    <a:pt x="6101080" y="1868170"/>
                  </a:lnTo>
                  <a:lnTo>
                    <a:pt x="5976620" y="1868170"/>
                  </a:lnTo>
                  <a:lnTo>
                    <a:pt x="5976620" y="1743710"/>
                  </a:lnTo>
                  <a:cubicBezTo>
                    <a:pt x="5914391" y="1743710"/>
                    <a:pt x="5789930" y="1743710"/>
                    <a:pt x="5727700" y="1743710"/>
                  </a:cubicBezTo>
                  <a:lnTo>
                    <a:pt x="5727700" y="1619250"/>
                  </a:lnTo>
                  <a:lnTo>
                    <a:pt x="5603241" y="1619250"/>
                  </a:lnTo>
                  <a:lnTo>
                    <a:pt x="5603241" y="1494790"/>
                  </a:lnTo>
                  <a:cubicBezTo>
                    <a:pt x="5541011" y="1494790"/>
                    <a:pt x="5416550" y="1494790"/>
                    <a:pt x="5354320" y="1494790"/>
                  </a:cubicBezTo>
                  <a:lnTo>
                    <a:pt x="5354320" y="1370330"/>
                  </a:lnTo>
                  <a:cubicBezTo>
                    <a:pt x="5292091" y="1370330"/>
                    <a:pt x="5167630" y="1370330"/>
                    <a:pt x="5105400" y="1370330"/>
                  </a:cubicBezTo>
                  <a:lnTo>
                    <a:pt x="5105400" y="1244600"/>
                  </a:lnTo>
                  <a:lnTo>
                    <a:pt x="4980941" y="1244600"/>
                  </a:lnTo>
                  <a:lnTo>
                    <a:pt x="4980941" y="1120140"/>
                  </a:lnTo>
                  <a:cubicBezTo>
                    <a:pt x="4918711" y="1120140"/>
                    <a:pt x="4794250" y="1120140"/>
                    <a:pt x="4732020" y="1120140"/>
                  </a:cubicBezTo>
                  <a:lnTo>
                    <a:pt x="4732020" y="995680"/>
                  </a:lnTo>
                  <a:lnTo>
                    <a:pt x="4607561" y="995680"/>
                  </a:lnTo>
                  <a:lnTo>
                    <a:pt x="4607561" y="871220"/>
                  </a:lnTo>
                  <a:cubicBezTo>
                    <a:pt x="4545331" y="871220"/>
                    <a:pt x="4420870" y="871220"/>
                    <a:pt x="4358641" y="871220"/>
                  </a:cubicBezTo>
                  <a:lnTo>
                    <a:pt x="4358641" y="746760"/>
                  </a:lnTo>
                  <a:cubicBezTo>
                    <a:pt x="4296411" y="746760"/>
                    <a:pt x="4171950" y="746760"/>
                    <a:pt x="4109720" y="746760"/>
                  </a:cubicBezTo>
                  <a:lnTo>
                    <a:pt x="4109720" y="622300"/>
                  </a:lnTo>
                  <a:lnTo>
                    <a:pt x="3985261" y="622300"/>
                  </a:lnTo>
                  <a:lnTo>
                    <a:pt x="3985261" y="497840"/>
                  </a:lnTo>
                  <a:cubicBezTo>
                    <a:pt x="3923031" y="497840"/>
                    <a:pt x="3798570" y="497840"/>
                    <a:pt x="3736341" y="497840"/>
                  </a:cubicBezTo>
                  <a:lnTo>
                    <a:pt x="3736341" y="373380"/>
                  </a:lnTo>
                  <a:lnTo>
                    <a:pt x="3611881" y="373380"/>
                  </a:lnTo>
                  <a:lnTo>
                    <a:pt x="3611881" y="248920"/>
                  </a:lnTo>
                  <a:cubicBezTo>
                    <a:pt x="3549651" y="248920"/>
                    <a:pt x="3425191" y="248920"/>
                    <a:pt x="3362961" y="248920"/>
                  </a:cubicBezTo>
                  <a:lnTo>
                    <a:pt x="3362961" y="124460"/>
                  </a:lnTo>
                  <a:lnTo>
                    <a:pt x="3238501" y="124460"/>
                  </a:lnTo>
                  <a:lnTo>
                    <a:pt x="3238501" y="0"/>
                  </a:lnTo>
                  <a:lnTo>
                    <a:pt x="3114041" y="0"/>
                  </a:lnTo>
                  <a:lnTo>
                    <a:pt x="3114041" y="124460"/>
                  </a:lnTo>
                  <a:lnTo>
                    <a:pt x="2989581" y="124460"/>
                  </a:lnTo>
                  <a:lnTo>
                    <a:pt x="2989581" y="248920"/>
                  </a:lnTo>
                  <a:cubicBezTo>
                    <a:pt x="2927351" y="248920"/>
                    <a:pt x="2802891" y="248920"/>
                    <a:pt x="2740660" y="248920"/>
                  </a:cubicBezTo>
                  <a:lnTo>
                    <a:pt x="2740660" y="373380"/>
                  </a:lnTo>
                  <a:lnTo>
                    <a:pt x="2616200" y="373380"/>
                  </a:lnTo>
                  <a:lnTo>
                    <a:pt x="2616200" y="497840"/>
                  </a:lnTo>
                  <a:cubicBezTo>
                    <a:pt x="2553970" y="497840"/>
                    <a:pt x="2429510" y="497840"/>
                    <a:pt x="2367280" y="497840"/>
                  </a:cubicBezTo>
                  <a:lnTo>
                    <a:pt x="2367280" y="622300"/>
                  </a:lnTo>
                  <a:lnTo>
                    <a:pt x="2242820" y="622300"/>
                  </a:lnTo>
                  <a:lnTo>
                    <a:pt x="2242820" y="746760"/>
                  </a:lnTo>
                  <a:cubicBezTo>
                    <a:pt x="2180590" y="746760"/>
                    <a:pt x="2056130" y="746760"/>
                    <a:pt x="1993900" y="746760"/>
                  </a:cubicBezTo>
                  <a:lnTo>
                    <a:pt x="1993900" y="871220"/>
                  </a:lnTo>
                  <a:cubicBezTo>
                    <a:pt x="1931670" y="871220"/>
                    <a:pt x="1807210" y="871220"/>
                    <a:pt x="1744980" y="871220"/>
                  </a:cubicBezTo>
                  <a:lnTo>
                    <a:pt x="1744980" y="995680"/>
                  </a:lnTo>
                  <a:lnTo>
                    <a:pt x="1620520" y="995680"/>
                  </a:lnTo>
                  <a:lnTo>
                    <a:pt x="1620520" y="1120140"/>
                  </a:lnTo>
                  <a:cubicBezTo>
                    <a:pt x="1558290" y="1120140"/>
                    <a:pt x="1433830" y="1120140"/>
                    <a:pt x="1371600" y="1120140"/>
                  </a:cubicBezTo>
                  <a:lnTo>
                    <a:pt x="1371600" y="1244600"/>
                  </a:lnTo>
                  <a:lnTo>
                    <a:pt x="1244600" y="1244600"/>
                  </a:lnTo>
                  <a:lnTo>
                    <a:pt x="1244600" y="1369060"/>
                  </a:lnTo>
                  <a:cubicBezTo>
                    <a:pt x="1182370" y="1369060"/>
                    <a:pt x="1057910" y="1369060"/>
                    <a:pt x="995680" y="1369060"/>
                  </a:cubicBezTo>
                  <a:lnTo>
                    <a:pt x="995680" y="1493520"/>
                  </a:lnTo>
                  <a:cubicBezTo>
                    <a:pt x="933450" y="1493520"/>
                    <a:pt x="808990" y="1493520"/>
                    <a:pt x="746760" y="1493520"/>
                  </a:cubicBezTo>
                  <a:lnTo>
                    <a:pt x="746760" y="1617980"/>
                  </a:lnTo>
                  <a:lnTo>
                    <a:pt x="622300" y="1617980"/>
                  </a:lnTo>
                  <a:lnTo>
                    <a:pt x="622300" y="1742440"/>
                  </a:lnTo>
                  <a:cubicBezTo>
                    <a:pt x="560070" y="1742440"/>
                    <a:pt x="435610" y="1742440"/>
                    <a:pt x="373380" y="1742440"/>
                  </a:cubicBezTo>
                  <a:lnTo>
                    <a:pt x="373380" y="1866900"/>
                  </a:lnTo>
                  <a:lnTo>
                    <a:pt x="248920" y="1866900"/>
                  </a:lnTo>
                  <a:lnTo>
                    <a:pt x="248920" y="1991360"/>
                  </a:lnTo>
                  <a:cubicBezTo>
                    <a:pt x="186690" y="1991360"/>
                    <a:pt x="62230" y="1991360"/>
                    <a:pt x="0" y="1991360"/>
                  </a:cubicBezTo>
                  <a:lnTo>
                    <a:pt x="0" y="2115820"/>
                  </a:lnTo>
                  <a:cubicBezTo>
                    <a:pt x="62230" y="2115820"/>
                    <a:pt x="186690" y="2115820"/>
                    <a:pt x="248920" y="2115820"/>
                  </a:cubicBezTo>
                  <a:lnTo>
                    <a:pt x="248920" y="2240280"/>
                  </a:lnTo>
                  <a:lnTo>
                    <a:pt x="373380" y="2240280"/>
                  </a:lnTo>
                  <a:lnTo>
                    <a:pt x="373380" y="2364740"/>
                  </a:lnTo>
                  <a:cubicBezTo>
                    <a:pt x="435610" y="2364740"/>
                    <a:pt x="560070" y="2364740"/>
                    <a:pt x="622300" y="2364740"/>
                  </a:cubicBezTo>
                  <a:lnTo>
                    <a:pt x="622300" y="2489200"/>
                  </a:lnTo>
                  <a:lnTo>
                    <a:pt x="746760" y="2489200"/>
                  </a:lnTo>
                  <a:lnTo>
                    <a:pt x="746760" y="2613660"/>
                  </a:lnTo>
                  <a:cubicBezTo>
                    <a:pt x="808990" y="2613660"/>
                    <a:pt x="933450" y="2613660"/>
                    <a:pt x="995680" y="2613660"/>
                  </a:cubicBezTo>
                  <a:lnTo>
                    <a:pt x="995680" y="2738120"/>
                  </a:lnTo>
                  <a:cubicBezTo>
                    <a:pt x="1057910" y="2738120"/>
                    <a:pt x="1182370" y="2738120"/>
                    <a:pt x="1244600" y="2738120"/>
                  </a:cubicBezTo>
                  <a:lnTo>
                    <a:pt x="1244600" y="2862581"/>
                  </a:lnTo>
                  <a:lnTo>
                    <a:pt x="1369060" y="2862581"/>
                  </a:lnTo>
                  <a:lnTo>
                    <a:pt x="1369060" y="2987041"/>
                  </a:lnTo>
                  <a:cubicBezTo>
                    <a:pt x="1431290" y="2987041"/>
                    <a:pt x="1555750" y="2987041"/>
                    <a:pt x="1617980" y="2987041"/>
                  </a:cubicBezTo>
                  <a:lnTo>
                    <a:pt x="1617980" y="3111501"/>
                  </a:lnTo>
                  <a:lnTo>
                    <a:pt x="1742440" y="3111501"/>
                  </a:lnTo>
                  <a:lnTo>
                    <a:pt x="1742440" y="3235961"/>
                  </a:lnTo>
                  <a:cubicBezTo>
                    <a:pt x="1804670" y="3235961"/>
                    <a:pt x="1929130" y="3235961"/>
                    <a:pt x="1991360" y="3235961"/>
                  </a:cubicBezTo>
                  <a:lnTo>
                    <a:pt x="1991360" y="3360420"/>
                  </a:lnTo>
                  <a:cubicBezTo>
                    <a:pt x="2053590" y="3360420"/>
                    <a:pt x="2178050" y="3360420"/>
                    <a:pt x="2240280" y="3360420"/>
                  </a:cubicBezTo>
                  <a:lnTo>
                    <a:pt x="2240280" y="3484880"/>
                  </a:lnTo>
                  <a:lnTo>
                    <a:pt x="2364740" y="3484880"/>
                  </a:lnTo>
                  <a:lnTo>
                    <a:pt x="2364740" y="3609340"/>
                  </a:lnTo>
                  <a:cubicBezTo>
                    <a:pt x="2426970" y="3609340"/>
                    <a:pt x="2551430" y="3609340"/>
                    <a:pt x="2613660" y="3609340"/>
                  </a:cubicBezTo>
                  <a:lnTo>
                    <a:pt x="2613660" y="3733800"/>
                  </a:lnTo>
                  <a:lnTo>
                    <a:pt x="2738120" y="3733800"/>
                  </a:lnTo>
                  <a:lnTo>
                    <a:pt x="2738120" y="3858260"/>
                  </a:lnTo>
                  <a:cubicBezTo>
                    <a:pt x="2800350" y="3858260"/>
                    <a:pt x="2924810" y="3858260"/>
                    <a:pt x="2987040" y="3858260"/>
                  </a:cubicBezTo>
                  <a:lnTo>
                    <a:pt x="2987040" y="3982720"/>
                  </a:lnTo>
                  <a:lnTo>
                    <a:pt x="3111500" y="3982720"/>
                  </a:lnTo>
                  <a:lnTo>
                    <a:pt x="3111500" y="4107180"/>
                  </a:lnTo>
                  <a:lnTo>
                    <a:pt x="3235960" y="4107180"/>
                  </a:lnTo>
                  <a:lnTo>
                    <a:pt x="3235960" y="3982720"/>
                  </a:lnTo>
                  <a:lnTo>
                    <a:pt x="3360420" y="3982720"/>
                  </a:lnTo>
                  <a:lnTo>
                    <a:pt x="3360420" y="3858260"/>
                  </a:lnTo>
                  <a:cubicBezTo>
                    <a:pt x="3422650" y="3858260"/>
                    <a:pt x="3547111" y="3858260"/>
                    <a:pt x="3609341" y="3858260"/>
                  </a:cubicBezTo>
                  <a:lnTo>
                    <a:pt x="3609341" y="3733800"/>
                  </a:lnTo>
                  <a:lnTo>
                    <a:pt x="3733800" y="3733800"/>
                  </a:lnTo>
                  <a:lnTo>
                    <a:pt x="3733800" y="3609340"/>
                  </a:lnTo>
                  <a:cubicBezTo>
                    <a:pt x="3796030" y="3609340"/>
                    <a:pt x="3920491" y="3609340"/>
                    <a:pt x="3982720" y="3609340"/>
                  </a:cubicBezTo>
                  <a:lnTo>
                    <a:pt x="3982720" y="3484880"/>
                  </a:lnTo>
                  <a:lnTo>
                    <a:pt x="4107180" y="3484880"/>
                  </a:lnTo>
                  <a:lnTo>
                    <a:pt x="4107180" y="3360420"/>
                  </a:lnTo>
                  <a:cubicBezTo>
                    <a:pt x="4169410" y="3360420"/>
                    <a:pt x="4293870" y="3360420"/>
                    <a:pt x="4356100" y="3360420"/>
                  </a:cubicBezTo>
                  <a:lnTo>
                    <a:pt x="4356100" y="3235960"/>
                  </a:lnTo>
                  <a:cubicBezTo>
                    <a:pt x="4418330" y="3235960"/>
                    <a:pt x="4542791" y="3235960"/>
                    <a:pt x="4605020" y="3235960"/>
                  </a:cubicBezTo>
                  <a:lnTo>
                    <a:pt x="4605020" y="3111500"/>
                  </a:lnTo>
                  <a:lnTo>
                    <a:pt x="4729480" y="3111500"/>
                  </a:lnTo>
                  <a:lnTo>
                    <a:pt x="4729480" y="2987040"/>
                  </a:lnTo>
                  <a:cubicBezTo>
                    <a:pt x="4791710" y="2987040"/>
                    <a:pt x="4916170" y="2987040"/>
                    <a:pt x="4978400" y="2987040"/>
                  </a:cubicBezTo>
                  <a:lnTo>
                    <a:pt x="4978400" y="2862580"/>
                  </a:lnTo>
                  <a:lnTo>
                    <a:pt x="5102860" y="2862580"/>
                  </a:lnTo>
                  <a:lnTo>
                    <a:pt x="5102860" y="2738120"/>
                  </a:lnTo>
                  <a:cubicBezTo>
                    <a:pt x="5165090" y="2738120"/>
                    <a:pt x="5289550" y="2738120"/>
                    <a:pt x="5351780" y="2738120"/>
                  </a:cubicBezTo>
                  <a:lnTo>
                    <a:pt x="5351780" y="2613660"/>
                  </a:lnTo>
                  <a:cubicBezTo>
                    <a:pt x="5414010" y="2613660"/>
                    <a:pt x="5538470" y="2613660"/>
                    <a:pt x="5600700" y="2613660"/>
                  </a:cubicBezTo>
                  <a:lnTo>
                    <a:pt x="5600700" y="2489200"/>
                  </a:lnTo>
                  <a:lnTo>
                    <a:pt x="5725160" y="2489200"/>
                  </a:lnTo>
                  <a:lnTo>
                    <a:pt x="5725160" y="2364740"/>
                  </a:lnTo>
                  <a:cubicBezTo>
                    <a:pt x="5787390" y="2364740"/>
                    <a:pt x="5911850" y="2364740"/>
                    <a:pt x="5974080" y="2364740"/>
                  </a:cubicBezTo>
                  <a:lnTo>
                    <a:pt x="5974080" y="2240280"/>
                  </a:lnTo>
                  <a:lnTo>
                    <a:pt x="6098540" y="2240280"/>
                  </a:lnTo>
                  <a:lnTo>
                    <a:pt x="6098540" y="2115820"/>
                  </a:lnTo>
                  <a:cubicBezTo>
                    <a:pt x="6160770" y="2115820"/>
                    <a:pt x="6285230" y="2115820"/>
                    <a:pt x="6347460" y="2115820"/>
                  </a:cubicBezTo>
                  <a:lnTo>
                    <a:pt x="6347460" y="1991360"/>
                  </a:lnTo>
                  <a:lnTo>
                    <a:pt x="6225540" y="1991360"/>
                  </a:lnTo>
                  <a:close/>
                </a:path>
              </a:pathLst>
            </a:custGeom>
            <a:blipFill>
              <a:blip r:embed="rId6"/>
              <a:stretch>
                <a:fillRect t="-1495" b="-1495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083052" y="5203247"/>
            <a:ext cx="4676477" cy="3025680"/>
            <a:chOff x="0" y="0"/>
            <a:chExt cx="6350000" cy="41084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47460" cy="4107180"/>
            </a:xfrm>
            <a:custGeom>
              <a:avLst/>
              <a:gdLst/>
              <a:ahLst/>
              <a:cxnLst/>
              <a:rect l="l" t="t" r="r" b="b"/>
              <a:pathLst>
                <a:path w="6347460" h="4107180">
                  <a:moveTo>
                    <a:pt x="6225540" y="1992630"/>
                  </a:moveTo>
                  <a:lnTo>
                    <a:pt x="6101080" y="1992630"/>
                  </a:lnTo>
                  <a:lnTo>
                    <a:pt x="6101080" y="1868170"/>
                  </a:lnTo>
                  <a:lnTo>
                    <a:pt x="5976620" y="1868170"/>
                  </a:lnTo>
                  <a:lnTo>
                    <a:pt x="5976620" y="1743710"/>
                  </a:lnTo>
                  <a:cubicBezTo>
                    <a:pt x="5914391" y="1743710"/>
                    <a:pt x="5789930" y="1743710"/>
                    <a:pt x="5727700" y="1743710"/>
                  </a:cubicBezTo>
                  <a:lnTo>
                    <a:pt x="5727700" y="1619250"/>
                  </a:lnTo>
                  <a:lnTo>
                    <a:pt x="5603241" y="1619250"/>
                  </a:lnTo>
                  <a:lnTo>
                    <a:pt x="5603241" y="1494790"/>
                  </a:lnTo>
                  <a:cubicBezTo>
                    <a:pt x="5541011" y="1494790"/>
                    <a:pt x="5416550" y="1494790"/>
                    <a:pt x="5354320" y="1494790"/>
                  </a:cubicBezTo>
                  <a:lnTo>
                    <a:pt x="5354320" y="1370330"/>
                  </a:lnTo>
                  <a:cubicBezTo>
                    <a:pt x="5292091" y="1370330"/>
                    <a:pt x="5167630" y="1370330"/>
                    <a:pt x="5105400" y="1370330"/>
                  </a:cubicBezTo>
                  <a:lnTo>
                    <a:pt x="5105400" y="1244600"/>
                  </a:lnTo>
                  <a:lnTo>
                    <a:pt x="4980941" y="1244600"/>
                  </a:lnTo>
                  <a:lnTo>
                    <a:pt x="4980941" y="1120140"/>
                  </a:lnTo>
                  <a:cubicBezTo>
                    <a:pt x="4918711" y="1120140"/>
                    <a:pt x="4794250" y="1120140"/>
                    <a:pt x="4732020" y="1120140"/>
                  </a:cubicBezTo>
                  <a:lnTo>
                    <a:pt x="4732020" y="995680"/>
                  </a:lnTo>
                  <a:lnTo>
                    <a:pt x="4607561" y="995680"/>
                  </a:lnTo>
                  <a:lnTo>
                    <a:pt x="4607561" y="871220"/>
                  </a:lnTo>
                  <a:cubicBezTo>
                    <a:pt x="4545331" y="871220"/>
                    <a:pt x="4420870" y="871220"/>
                    <a:pt x="4358641" y="871220"/>
                  </a:cubicBezTo>
                  <a:lnTo>
                    <a:pt x="4358641" y="746760"/>
                  </a:lnTo>
                  <a:cubicBezTo>
                    <a:pt x="4296411" y="746760"/>
                    <a:pt x="4171950" y="746760"/>
                    <a:pt x="4109720" y="746760"/>
                  </a:cubicBezTo>
                  <a:lnTo>
                    <a:pt x="4109720" y="622300"/>
                  </a:lnTo>
                  <a:lnTo>
                    <a:pt x="3985261" y="622300"/>
                  </a:lnTo>
                  <a:lnTo>
                    <a:pt x="3985261" y="497840"/>
                  </a:lnTo>
                  <a:cubicBezTo>
                    <a:pt x="3923031" y="497840"/>
                    <a:pt x="3798570" y="497840"/>
                    <a:pt x="3736341" y="497840"/>
                  </a:cubicBezTo>
                  <a:lnTo>
                    <a:pt x="3736341" y="373380"/>
                  </a:lnTo>
                  <a:lnTo>
                    <a:pt x="3611881" y="373380"/>
                  </a:lnTo>
                  <a:lnTo>
                    <a:pt x="3611881" y="248920"/>
                  </a:lnTo>
                  <a:cubicBezTo>
                    <a:pt x="3549651" y="248920"/>
                    <a:pt x="3425191" y="248920"/>
                    <a:pt x="3362961" y="248920"/>
                  </a:cubicBezTo>
                  <a:lnTo>
                    <a:pt x="3362961" y="124460"/>
                  </a:lnTo>
                  <a:lnTo>
                    <a:pt x="3238501" y="124460"/>
                  </a:lnTo>
                  <a:lnTo>
                    <a:pt x="3238501" y="0"/>
                  </a:lnTo>
                  <a:lnTo>
                    <a:pt x="3114041" y="0"/>
                  </a:lnTo>
                  <a:lnTo>
                    <a:pt x="3114041" y="124460"/>
                  </a:lnTo>
                  <a:lnTo>
                    <a:pt x="2989581" y="124460"/>
                  </a:lnTo>
                  <a:lnTo>
                    <a:pt x="2989581" y="248920"/>
                  </a:lnTo>
                  <a:cubicBezTo>
                    <a:pt x="2927351" y="248920"/>
                    <a:pt x="2802891" y="248920"/>
                    <a:pt x="2740660" y="248920"/>
                  </a:cubicBezTo>
                  <a:lnTo>
                    <a:pt x="2740660" y="373380"/>
                  </a:lnTo>
                  <a:lnTo>
                    <a:pt x="2616200" y="373380"/>
                  </a:lnTo>
                  <a:lnTo>
                    <a:pt x="2616200" y="497840"/>
                  </a:lnTo>
                  <a:cubicBezTo>
                    <a:pt x="2553970" y="497840"/>
                    <a:pt x="2429510" y="497840"/>
                    <a:pt x="2367280" y="497840"/>
                  </a:cubicBezTo>
                  <a:lnTo>
                    <a:pt x="2367280" y="622300"/>
                  </a:lnTo>
                  <a:lnTo>
                    <a:pt x="2242820" y="622300"/>
                  </a:lnTo>
                  <a:lnTo>
                    <a:pt x="2242820" y="746760"/>
                  </a:lnTo>
                  <a:cubicBezTo>
                    <a:pt x="2180590" y="746760"/>
                    <a:pt x="2056130" y="746760"/>
                    <a:pt x="1993900" y="746760"/>
                  </a:cubicBezTo>
                  <a:lnTo>
                    <a:pt x="1993900" y="871220"/>
                  </a:lnTo>
                  <a:cubicBezTo>
                    <a:pt x="1931670" y="871220"/>
                    <a:pt x="1807210" y="871220"/>
                    <a:pt x="1744980" y="871220"/>
                  </a:cubicBezTo>
                  <a:lnTo>
                    <a:pt x="1744980" y="995680"/>
                  </a:lnTo>
                  <a:lnTo>
                    <a:pt x="1620520" y="995680"/>
                  </a:lnTo>
                  <a:lnTo>
                    <a:pt x="1620520" y="1120140"/>
                  </a:lnTo>
                  <a:cubicBezTo>
                    <a:pt x="1558290" y="1120140"/>
                    <a:pt x="1433830" y="1120140"/>
                    <a:pt x="1371600" y="1120140"/>
                  </a:cubicBezTo>
                  <a:lnTo>
                    <a:pt x="1371600" y="1244600"/>
                  </a:lnTo>
                  <a:lnTo>
                    <a:pt x="1244600" y="1244600"/>
                  </a:lnTo>
                  <a:lnTo>
                    <a:pt x="1244600" y="1369060"/>
                  </a:lnTo>
                  <a:cubicBezTo>
                    <a:pt x="1182370" y="1369060"/>
                    <a:pt x="1057910" y="1369060"/>
                    <a:pt x="995680" y="1369060"/>
                  </a:cubicBezTo>
                  <a:lnTo>
                    <a:pt x="995680" y="1493520"/>
                  </a:lnTo>
                  <a:cubicBezTo>
                    <a:pt x="933450" y="1493520"/>
                    <a:pt x="808990" y="1493520"/>
                    <a:pt x="746760" y="1493520"/>
                  </a:cubicBezTo>
                  <a:lnTo>
                    <a:pt x="746760" y="1617980"/>
                  </a:lnTo>
                  <a:lnTo>
                    <a:pt x="622300" y="1617980"/>
                  </a:lnTo>
                  <a:lnTo>
                    <a:pt x="622300" y="1742440"/>
                  </a:lnTo>
                  <a:cubicBezTo>
                    <a:pt x="560070" y="1742440"/>
                    <a:pt x="435610" y="1742440"/>
                    <a:pt x="373380" y="1742440"/>
                  </a:cubicBezTo>
                  <a:lnTo>
                    <a:pt x="373380" y="1866900"/>
                  </a:lnTo>
                  <a:lnTo>
                    <a:pt x="248920" y="1866900"/>
                  </a:lnTo>
                  <a:lnTo>
                    <a:pt x="248920" y="1991360"/>
                  </a:lnTo>
                  <a:cubicBezTo>
                    <a:pt x="186690" y="1991360"/>
                    <a:pt x="62230" y="1991360"/>
                    <a:pt x="0" y="1991360"/>
                  </a:cubicBezTo>
                  <a:lnTo>
                    <a:pt x="0" y="2115820"/>
                  </a:lnTo>
                  <a:cubicBezTo>
                    <a:pt x="62230" y="2115820"/>
                    <a:pt x="186690" y="2115820"/>
                    <a:pt x="248920" y="2115820"/>
                  </a:cubicBezTo>
                  <a:lnTo>
                    <a:pt x="248920" y="2240280"/>
                  </a:lnTo>
                  <a:lnTo>
                    <a:pt x="373380" y="2240280"/>
                  </a:lnTo>
                  <a:lnTo>
                    <a:pt x="373380" y="2364740"/>
                  </a:lnTo>
                  <a:cubicBezTo>
                    <a:pt x="435610" y="2364740"/>
                    <a:pt x="560070" y="2364740"/>
                    <a:pt x="622300" y="2364740"/>
                  </a:cubicBezTo>
                  <a:lnTo>
                    <a:pt x="622300" y="2489200"/>
                  </a:lnTo>
                  <a:lnTo>
                    <a:pt x="746760" y="2489200"/>
                  </a:lnTo>
                  <a:lnTo>
                    <a:pt x="746760" y="2613660"/>
                  </a:lnTo>
                  <a:cubicBezTo>
                    <a:pt x="808990" y="2613660"/>
                    <a:pt x="933450" y="2613660"/>
                    <a:pt x="995680" y="2613660"/>
                  </a:cubicBezTo>
                  <a:lnTo>
                    <a:pt x="995680" y="2738120"/>
                  </a:lnTo>
                  <a:cubicBezTo>
                    <a:pt x="1057910" y="2738120"/>
                    <a:pt x="1182370" y="2738120"/>
                    <a:pt x="1244600" y="2738120"/>
                  </a:cubicBezTo>
                  <a:lnTo>
                    <a:pt x="1244600" y="2862581"/>
                  </a:lnTo>
                  <a:lnTo>
                    <a:pt x="1369060" y="2862581"/>
                  </a:lnTo>
                  <a:lnTo>
                    <a:pt x="1369060" y="2987041"/>
                  </a:lnTo>
                  <a:cubicBezTo>
                    <a:pt x="1431290" y="2987041"/>
                    <a:pt x="1555750" y="2987041"/>
                    <a:pt x="1617980" y="2987041"/>
                  </a:cubicBezTo>
                  <a:lnTo>
                    <a:pt x="1617980" y="3111501"/>
                  </a:lnTo>
                  <a:lnTo>
                    <a:pt x="1742440" y="3111501"/>
                  </a:lnTo>
                  <a:lnTo>
                    <a:pt x="1742440" y="3235961"/>
                  </a:lnTo>
                  <a:cubicBezTo>
                    <a:pt x="1804670" y="3235961"/>
                    <a:pt x="1929130" y="3235961"/>
                    <a:pt x="1991360" y="3235961"/>
                  </a:cubicBezTo>
                  <a:lnTo>
                    <a:pt x="1991360" y="3360420"/>
                  </a:lnTo>
                  <a:cubicBezTo>
                    <a:pt x="2053590" y="3360420"/>
                    <a:pt x="2178050" y="3360420"/>
                    <a:pt x="2240280" y="3360420"/>
                  </a:cubicBezTo>
                  <a:lnTo>
                    <a:pt x="2240280" y="3484880"/>
                  </a:lnTo>
                  <a:lnTo>
                    <a:pt x="2364740" y="3484880"/>
                  </a:lnTo>
                  <a:lnTo>
                    <a:pt x="2364740" y="3609340"/>
                  </a:lnTo>
                  <a:cubicBezTo>
                    <a:pt x="2426970" y="3609340"/>
                    <a:pt x="2551430" y="3609340"/>
                    <a:pt x="2613660" y="3609340"/>
                  </a:cubicBezTo>
                  <a:lnTo>
                    <a:pt x="2613660" y="3733800"/>
                  </a:lnTo>
                  <a:lnTo>
                    <a:pt x="2738120" y="3733800"/>
                  </a:lnTo>
                  <a:lnTo>
                    <a:pt x="2738120" y="3858260"/>
                  </a:lnTo>
                  <a:cubicBezTo>
                    <a:pt x="2800350" y="3858260"/>
                    <a:pt x="2924810" y="3858260"/>
                    <a:pt x="2987040" y="3858260"/>
                  </a:cubicBezTo>
                  <a:lnTo>
                    <a:pt x="2987040" y="3982720"/>
                  </a:lnTo>
                  <a:lnTo>
                    <a:pt x="3111500" y="3982720"/>
                  </a:lnTo>
                  <a:lnTo>
                    <a:pt x="3111500" y="4107180"/>
                  </a:lnTo>
                  <a:lnTo>
                    <a:pt x="3235960" y="4107180"/>
                  </a:lnTo>
                  <a:lnTo>
                    <a:pt x="3235960" y="3982720"/>
                  </a:lnTo>
                  <a:lnTo>
                    <a:pt x="3360420" y="3982720"/>
                  </a:lnTo>
                  <a:lnTo>
                    <a:pt x="3360420" y="3858260"/>
                  </a:lnTo>
                  <a:cubicBezTo>
                    <a:pt x="3422650" y="3858260"/>
                    <a:pt x="3547111" y="3858260"/>
                    <a:pt x="3609341" y="3858260"/>
                  </a:cubicBezTo>
                  <a:lnTo>
                    <a:pt x="3609341" y="3733800"/>
                  </a:lnTo>
                  <a:lnTo>
                    <a:pt x="3733800" y="3733800"/>
                  </a:lnTo>
                  <a:lnTo>
                    <a:pt x="3733800" y="3609340"/>
                  </a:lnTo>
                  <a:cubicBezTo>
                    <a:pt x="3796030" y="3609340"/>
                    <a:pt x="3920491" y="3609340"/>
                    <a:pt x="3982720" y="3609340"/>
                  </a:cubicBezTo>
                  <a:lnTo>
                    <a:pt x="3982720" y="3484880"/>
                  </a:lnTo>
                  <a:lnTo>
                    <a:pt x="4107180" y="3484880"/>
                  </a:lnTo>
                  <a:lnTo>
                    <a:pt x="4107180" y="3360420"/>
                  </a:lnTo>
                  <a:cubicBezTo>
                    <a:pt x="4169410" y="3360420"/>
                    <a:pt x="4293870" y="3360420"/>
                    <a:pt x="4356100" y="3360420"/>
                  </a:cubicBezTo>
                  <a:lnTo>
                    <a:pt x="4356100" y="3235960"/>
                  </a:lnTo>
                  <a:cubicBezTo>
                    <a:pt x="4418330" y="3235960"/>
                    <a:pt x="4542791" y="3235960"/>
                    <a:pt x="4605020" y="3235960"/>
                  </a:cubicBezTo>
                  <a:lnTo>
                    <a:pt x="4605020" y="3111500"/>
                  </a:lnTo>
                  <a:lnTo>
                    <a:pt x="4729480" y="3111500"/>
                  </a:lnTo>
                  <a:lnTo>
                    <a:pt x="4729480" y="2987040"/>
                  </a:lnTo>
                  <a:cubicBezTo>
                    <a:pt x="4791710" y="2987040"/>
                    <a:pt x="4916170" y="2987040"/>
                    <a:pt x="4978400" y="2987040"/>
                  </a:cubicBezTo>
                  <a:lnTo>
                    <a:pt x="4978400" y="2862580"/>
                  </a:lnTo>
                  <a:lnTo>
                    <a:pt x="5102860" y="2862580"/>
                  </a:lnTo>
                  <a:lnTo>
                    <a:pt x="5102860" y="2738120"/>
                  </a:lnTo>
                  <a:cubicBezTo>
                    <a:pt x="5165090" y="2738120"/>
                    <a:pt x="5289550" y="2738120"/>
                    <a:pt x="5351780" y="2738120"/>
                  </a:cubicBezTo>
                  <a:lnTo>
                    <a:pt x="5351780" y="2613660"/>
                  </a:lnTo>
                  <a:cubicBezTo>
                    <a:pt x="5414010" y="2613660"/>
                    <a:pt x="5538470" y="2613660"/>
                    <a:pt x="5600700" y="2613660"/>
                  </a:cubicBezTo>
                  <a:lnTo>
                    <a:pt x="5600700" y="2489200"/>
                  </a:lnTo>
                  <a:lnTo>
                    <a:pt x="5725160" y="2489200"/>
                  </a:lnTo>
                  <a:lnTo>
                    <a:pt x="5725160" y="2364740"/>
                  </a:lnTo>
                  <a:cubicBezTo>
                    <a:pt x="5787390" y="2364740"/>
                    <a:pt x="5911850" y="2364740"/>
                    <a:pt x="5974080" y="2364740"/>
                  </a:cubicBezTo>
                  <a:lnTo>
                    <a:pt x="5974080" y="2240280"/>
                  </a:lnTo>
                  <a:lnTo>
                    <a:pt x="6098540" y="2240280"/>
                  </a:lnTo>
                  <a:lnTo>
                    <a:pt x="6098540" y="2115820"/>
                  </a:lnTo>
                  <a:cubicBezTo>
                    <a:pt x="6160770" y="2115820"/>
                    <a:pt x="6285230" y="2115820"/>
                    <a:pt x="6347460" y="2115820"/>
                  </a:cubicBezTo>
                  <a:lnTo>
                    <a:pt x="6347460" y="1991360"/>
                  </a:lnTo>
                  <a:lnTo>
                    <a:pt x="6225540" y="1991360"/>
                  </a:lnTo>
                  <a:close/>
                </a:path>
              </a:pathLst>
            </a:custGeom>
            <a:blipFill>
              <a:blip r:embed="rId7"/>
              <a:stretch>
                <a:fillRect t="-1386" b="-138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3432011" y="3650213"/>
            <a:ext cx="4590437" cy="2970013"/>
            <a:chOff x="0" y="0"/>
            <a:chExt cx="6350000" cy="41084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47460" cy="4107180"/>
            </a:xfrm>
            <a:custGeom>
              <a:avLst/>
              <a:gdLst/>
              <a:ahLst/>
              <a:cxnLst/>
              <a:rect l="l" t="t" r="r" b="b"/>
              <a:pathLst>
                <a:path w="6347460" h="4107180">
                  <a:moveTo>
                    <a:pt x="6225540" y="1992630"/>
                  </a:moveTo>
                  <a:lnTo>
                    <a:pt x="6101080" y="1992630"/>
                  </a:lnTo>
                  <a:lnTo>
                    <a:pt x="6101080" y="1868170"/>
                  </a:lnTo>
                  <a:lnTo>
                    <a:pt x="5976620" y="1868170"/>
                  </a:lnTo>
                  <a:lnTo>
                    <a:pt x="5976620" y="1743710"/>
                  </a:lnTo>
                  <a:cubicBezTo>
                    <a:pt x="5914391" y="1743710"/>
                    <a:pt x="5789930" y="1743710"/>
                    <a:pt x="5727700" y="1743710"/>
                  </a:cubicBezTo>
                  <a:lnTo>
                    <a:pt x="5727700" y="1619250"/>
                  </a:lnTo>
                  <a:lnTo>
                    <a:pt x="5603241" y="1619250"/>
                  </a:lnTo>
                  <a:lnTo>
                    <a:pt x="5603241" y="1494790"/>
                  </a:lnTo>
                  <a:cubicBezTo>
                    <a:pt x="5541011" y="1494790"/>
                    <a:pt x="5416550" y="1494790"/>
                    <a:pt x="5354320" y="1494790"/>
                  </a:cubicBezTo>
                  <a:lnTo>
                    <a:pt x="5354320" y="1370330"/>
                  </a:lnTo>
                  <a:cubicBezTo>
                    <a:pt x="5292091" y="1370330"/>
                    <a:pt x="5167630" y="1370330"/>
                    <a:pt x="5105400" y="1370330"/>
                  </a:cubicBezTo>
                  <a:lnTo>
                    <a:pt x="5105400" y="1244600"/>
                  </a:lnTo>
                  <a:lnTo>
                    <a:pt x="4980941" y="1244600"/>
                  </a:lnTo>
                  <a:lnTo>
                    <a:pt x="4980941" y="1120140"/>
                  </a:lnTo>
                  <a:cubicBezTo>
                    <a:pt x="4918711" y="1120140"/>
                    <a:pt x="4794250" y="1120140"/>
                    <a:pt x="4732020" y="1120140"/>
                  </a:cubicBezTo>
                  <a:lnTo>
                    <a:pt x="4732020" y="995680"/>
                  </a:lnTo>
                  <a:lnTo>
                    <a:pt x="4607561" y="995680"/>
                  </a:lnTo>
                  <a:lnTo>
                    <a:pt x="4607561" y="871220"/>
                  </a:lnTo>
                  <a:cubicBezTo>
                    <a:pt x="4545331" y="871220"/>
                    <a:pt x="4420870" y="871220"/>
                    <a:pt x="4358641" y="871220"/>
                  </a:cubicBezTo>
                  <a:lnTo>
                    <a:pt x="4358641" y="746760"/>
                  </a:lnTo>
                  <a:cubicBezTo>
                    <a:pt x="4296411" y="746760"/>
                    <a:pt x="4171950" y="746760"/>
                    <a:pt x="4109720" y="746760"/>
                  </a:cubicBezTo>
                  <a:lnTo>
                    <a:pt x="4109720" y="622300"/>
                  </a:lnTo>
                  <a:lnTo>
                    <a:pt x="3985261" y="622300"/>
                  </a:lnTo>
                  <a:lnTo>
                    <a:pt x="3985261" y="497840"/>
                  </a:lnTo>
                  <a:cubicBezTo>
                    <a:pt x="3923031" y="497840"/>
                    <a:pt x="3798570" y="497840"/>
                    <a:pt x="3736341" y="497840"/>
                  </a:cubicBezTo>
                  <a:lnTo>
                    <a:pt x="3736341" y="373380"/>
                  </a:lnTo>
                  <a:lnTo>
                    <a:pt x="3611881" y="373380"/>
                  </a:lnTo>
                  <a:lnTo>
                    <a:pt x="3611881" y="248920"/>
                  </a:lnTo>
                  <a:cubicBezTo>
                    <a:pt x="3549651" y="248920"/>
                    <a:pt x="3425191" y="248920"/>
                    <a:pt x="3362961" y="248920"/>
                  </a:cubicBezTo>
                  <a:lnTo>
                    <a:pt x="3362961" y="124460"/>
                  </a:lnTo>
                  <a:lnTo>
                    <a:pt x="3238501" y="124460"/>
                  </a:lnTo>
                  <a:lnTo>
                    <a:pt x="3238501" y="0"/>
                  </a:lnTo>
                  <a:lnTo>
                    <a:pt x="3114041" y="0"/>
                  </a:lnTo>
                  <a:lnTo>
                    <a:pt x="3114041" y="124460"/>
                  </a:lnTo>
                  <a:lnTo>
                    <a:pt x="2989581" y="124460"/>
                  </a:lnTo>
                  <a:lnTo>
                    <a:pt x="2989581" y="248920"/>
                  </a:lnTo>
                  <a:cubicBezTo>
                    <a:pt x="2927351" y="248920"/>
                    <a:pt x="2802891" y="248920"/>
                    <a:pt x="2740660" y="248920"/>
                  </a:cubicBezTo>
                  <a:lnTo>
                    <a:pt x="2740660" y="373380"/>
                  </a:lnTo>
                  <a:lnTo>
                    <a:pt x="2616200" y="373380"/>
                  </a:lnTo>
                  <a:lnTo>
                    <a:pt x="2616200" y="497840"/>
                  </a:lnTo>
                  <a:cubicBezTo>
                    <a:pt x="2553970" y="497840"/>
                    <a:pt x="2429510" y="497840"/>
                    <a:pt x="2367280" y="497840"/>
                  </a:cubicBezTo>
                  <a:lnTo>
                    <a:pt x="2367280" y="622300"/>
                  </a:lnTo>
                  <a:lnTo>
                    <a:pt x="2242820" y="622300"/>
                  </a:lnTo>
                  <a:lnTo>
                    <a:pt x="2242820" y="746760"/>
                  </a:lnTo>
                  <a:cubicBezTo>
                    <a:pt x="2180590" y="746760"/>
                    <a:pt x="2056130" y="746760"/>
                    <a:pt x="1993900" y="746760"/>
                  </a:cubicBezTo>
                  <a:lnTo>
                    <a:pt x="1993900" y="871220"/>
                  </a:lnTo>
                  <a:cubicBezTo>
                    <a:pt x="1931670" y="871220"/>
                    <a:pt x="1807210" y="871220"/>
                    <a:pt x="1744980" y="871220"/>
                  </a:cubicBezTo>
                  <a:lnTo>
                    <a:pt x="1744980" y="995680"/>
                  </a:lnTo>
                  <a:lnTo>
                    <a:pt x="1620520" y="995680"/>
                  </a:lnTo>
                  <a:lnTo>
                    <a:pt x="1620520" y="1120140"/>
                  </a:lnTo>
                  <a:cubicBezTo>
                    <a:pt x="1558290" y="1120140"/>
                    <a:pt x="1433830" y="1120140"/>
                    <a:pt x="1371600" y="1120140"/>
                  </a:cubicBezTo>
                  <a:lnTo>
                    <a:pt x="1371600" y="1244600"/>
                  </a:lnTo>
                  <a:lnTo>
                    <a:pt x="1244600" y="1244600"/>
                  </a:lnTo>
                  <a:lnTo>
                    <a:pt x="1244600" y="1369060"/>
                  </a:lnTo>
                  <a:cubicBezTo>
                    <a:pt x="1182370" y="1369060"/>
                    <a:pt x="1057910" y="1369060"/>
                    <a:pt x="995680" y="1369060"/>
                  </a:cubicBezTo>
                  <a:lnTo>
                    <a:pt x="995680" y="1493520"/>
                  </a:lnTo>
                  <a:cubicBezTo>
                    <a:pt x="933450" y="1493520"/>
                    <a:pt x="808990" y="1493520"/>
                    <a:pt x="746760" y="1493520"/>
                  </a:cubicBezTo>
                  <a:lnTo>
                    <a:pt x="746760" y="1617980"/>
                  </a:lnTo>
                  <a:lnTo>
                    <a:pt x="622300" y="1617980"/>
                  </a:lnTo>
                  <a:lnTo>
                    <a:pt x="622300" y="1742440"/>
                  </a:lnTo>
                  <a:cubicBezTo>
                    <a:pt x="560070" y="1742440"/>
                    <a:pt x="435610" y="1742440"/>
                    <a:pt x="373380" y="1742440"/>
                  </a:cubicBezTo>
                  <a:lnTo>
                    <a:pt x="373380" y="1866900"/>
                  </a:lnTo>
                  <a:lnTo>
                    <a:pt x="248920" y="1866900"/>
                  </a:lnTo>
                  <a:lnTo>
                    <a:pt x="248920" y="1991360"/>
                  </a:lnTo>
                  <a:cubicBezTo>
                    <a:pt x="186690" y="1991360"/>
                    <a:pt x="62230" y="1991360"/>
                    <a:pt x="0" y="1991360"/>
                  </a:cubicBezTo>
                  <a:lnTo>
                    <a:pt x="0" y="2115820"/>
                  </a:lnTo>
                  <a:cubicBezTo>
                    <a:pt x="62230" y="2115820"/>
                    <a:pt x="186690" y="2115820"/>
                    <a:pt x="248920" y="2115820"/>
                  </a:cubicBezTo>
                  <a:lnTo>
                    <a:pt x="248920" y="2240280"/>
                  </a:lnTo>
                  <a:lnTo>
                    <a:pt x="373380" y="2240280"/>
                  </a:lnTo>
                  <a:lnTo>
                    <a:pt x="373380" y="2364740"/>
                  </a:lnTo>
                  <a:cubicBezTo>
                    <a:pt x="435610" y="2364740"/>
                    <a:pt x="560070" y="2364740"/>
                    <a:pt x="622300" y="2364740"/>
                  </a:cubicBezTo>
                  <a:lnTo>
                    <a:pt x="622300" y="2489200"/>
                  </a:lnTo>
                  <a:lnTo>
                    <a:pt x="746760" y="2489200"/>
                  </a:lnTo>
                  <a:lnTo>
                    <a:pt x="746760" y="2613660"/>
                  </a:lnTo>
                  <a:cubicBezTo>
                    <a:pt x="808990" y="2613660"/>
                    <a:pt x="933450" y="2613660"/>
                    <a:pt x="995680" y="2613660"/>
                  </a:cubicBezTo>
                  <a:lnTo>
                    <a:pt x="995680" y="2738120"/>
                  </a:lnTo>
                  <a:cubicBezTo>
                    <a:pt x="1057910" y="2738120"/>
                    <a:pt x="1182370" y="2738120"/>
                    <a:pt x="1244600" y="2738120"/>
                  </a:cubicBezTo>
                  <a:lnTo>
                    <a:pt x="1244600" y="2862581"/>
                  </a:lnTo>
                  <a:lnTo>
                    <a:pt x="1369060" y="2862581"/>
                  </a:lnTo>
                  <a:lnTo>
                    <a:pt x="1369060" y="2987041"/>
                  </a:lnTo>
                  <a:cubicBezTo>
                    <a:pt x="1431290" y="2987041"/>
                    <a:pt x="1555750" y="2987041"/>
                    <a:pt x="1617980" y="2987041"/>
                  </a:cubicBezTo>
                  <a:lnTo>
                    <a:pt x="1617980" y="3111501"/>
                  </a:lnTo>
                  <a:lnTo>
                    <a:pt x="1742440" y="3111501"/>
                  </a:lnTo>
                  <a:lnTo>
                    <a:pt x="1742440" y="3235961"/>
                  </a:lnTo>
                  <a:cubicBezTo>
                    <a:pt x="1804670" y="3235961"/>
                    <a:pt x="1929130" y="3235961"/>
                    <a:pt x="1991360" y="3235961"/>
                  </a:cubicBezTo>
                  <a:lnTo>
                    <a:pt x="1991360" y="3360420"/>
                  </a:lnTo>
                  <a:cubicBezTo>
                    <a:pt x="2053590" y="3360420"/>
                    <a:pt x="2178050" y="3360420"/>
                    <a:pt x="2240280" y="3360420"/>
                  </a:cubicBezTo>
                  <a:lnTo>
                    <a:pt x="2240280" y="3484880"/>
                  </a:lnTo>
                  <a:lnTo>
                    <a:pt x="2364740" y="3484880"/>
                  </a:lnTo>
                  <a:lnTo>
                    <a:pt x="2364740" y="3609340"/>
                  </a:lnTo>
                  <a:cubicBezTo>
                    <a:pt x="2426970" y="3609340"/>
                    <a:pt x="2551430" y="3609340"/>
                    <a:pt x="2613660" y="3609340"/>
                  </a:cubicBezTo>
                  <a:lnTo>
                    <a:pt x="2613660" y="3733800"/>
                  </a:lnTo>
                  <a:lnTo>
                    <a:pt x="2738120" y="3733800"/>
                  </a:lnTo>
                  <a:lnTo>
                    <a:pt x="2738120" y="3858260"/>
                  </a:lnTo>
                  <a:cubicBezTo>
                    <a:pt x="2800350" y="3858260"/>
                    <a:pt x="2924810" y="3858260"/>
                    <a:pt x="2987040" y="3858260"/>
                  </a:cubicBezTo>
                  <a:lnTo>
                    <a:pt x="2987040" y="3982720"/>
                  </a:lnTo>
                  <a:lnTo>
                    <a:pt x="3111500" y="3982720"/>
                  </a:lnTo>
                  <a:lnTo>
                    <a:pt x="3111500" y="4107180"/>
                  </a:lnTo>
                  <a:lnTo>
                    <a:pt x="3235960" y="4107180"/>
                  </a:lnTo>
                  <a:lnTo>
                    <a:pt x="3235960" y="3982720"/>
                  </a:lnTo>
                  <a:lnTo>
                    <a:pt x="3360420" y="3982720"/>
                  </a:lnTo>
                  <a:lnTo>
                    <a:pt x="3360420" y="3858260"/>
                  </a:lnTo>
                  <a:cubicBezTo>
                    <a:pt x="3422650" y="3858260"/>
                    <a:pt x="3547111" y="3858260"/>
                    <a:pt x="3609341" y="3858260"/>
                  </a:cubicBezTo>
                  <a:lnTo>
                    <a:pt x="3609341" y="3733800"/>
                  </a:lnTo>
                  <a:lnTo>
                    <a:pt x="3733800" y="3733800"/>
                  </a:lnTo>
                  <a:lnTo>
                    <a:pt x="3733800" y="3609340"/>
                  </a:lnTo>
                  <a:cubicBezTo>
                    <a:pt x="3796030" y="3609340"/>
                    <a:pt x="3920491" y="3609340"/>
                    <a:pt x="3982720" y="3609340"/>
                  </a:cubicBezTo>
                  <a:lnTo>
                    <a:pt x="3982720" y="3484880"/>
                  </a:lnTo>
                  <a:lnTo>
                    <a:pt x="4107180" y="3484880"/>
                  </a:lnTo>
                  <a:lnTo>
                    <a:pt x="4107180" y="3360420"/>
                  </a:lnTo>
                  <a:cubicBezTo>
                    <a:pt x="4169410" y="3360420"/>
                    <a:pt x="4293870" y="3360420"/>
                    <a:pt x="4356100" y="3360420"/>
                  </a:cubicBezTo>
                  <a:lnTo>
                    <a:pt x="4356100" y="3235960"/>
                  </a:lnTo>
                  <a:cubicBezTo>
                    <a:pt x="4418330" y="3235960"/>
                    <a:pt x="4542791" y="3235960"/>
                    <a:pt x="4605020" y="3235960"/>
                  </a:cubicBezTo>
                  <a:lnTo>
                    <a:pt x="4605020" y="3111500"/>
                  </a:lnTo>
                  <a:lnTo>
                    <a:pt x="4729480" y="3111500"/>
                  </a:lnTo>
                  <a:lnTo>
                    <a:pt x="4729480" y="2987040"/>
                  </a:lnTo>
                  <a:cubicBezTo>
                    <a:pt x="4791710" y="2987040"/>
                    <a:pt x="4916170" y="2987040"/>
                    <a:pt x="4978400" y="2987040"/>
                  </a:cubicBezTo>
                  <a:lnTo>
                    <a:pt x="4978400" y="2862580"/>
                  </a:lnTo>
                  <a:lnTo>
                    <a:pt x="5102860" y="2862580"/>
                  </a:lnTo>
                  <a:lnTo>
                    <a:pt x="5102860" y="2738120"/>
                  </a:lnTo>
                  <a:cubicBezTo>
                    <a:pt x="5165090" y="2738120"/>
                    <a:pt x="5289550" y="2738120"/>
                    <a:pt x="5351780" y="2738120"/>
                  </a:cubicBezTo>
                  <a:lnTo>
                    <a:pt x="5351780" y="2613660"/>
                  </a:lnTo>
                  <a:cubicBezTo>
                    <a:pt x="5414010" y="2613660"/>
                    <a:pt x="5538470" y="2613660"/>
                    <a:pt x="5600700" y="2613660"/>
                  </a:cubicBezTo>
                  <a:lnTo>
                    <a:pt x="5600700" y="2489200"/>
                  </a:lnTo>
                  <a:lnTo>
                    <a:pt x="5725160" y="2489200"/>
                  </a:lnTo>
                  <a:lnTo>
                    <a:pt x="5725160" y="2364740"/>
                  </a:lnTo>
                  <a:cubicBezTo>
                    <a:pt x="5787390" y="2364740"/>
                    <a:pt x="5911850" y="2364740"/>
                    <a:pt x="5974080" y="2364740"/>
                  </a:cubicBezTo>
                  <a:lnTo>
                    <a:pt x="5974080" y="2240280"/>
                  </a:lnTo>
                  <a:lnTo>
                    <a:pt x="6098540" y="2240280"/>
                  </a:lnTo>
                  <a:lnTo>
                    <a:pt x="6098540" y="2115820"/>
                  </a:lnTo>
                  <a:cubicBezTo>
                    <a:pt x="6160770" y="2115820"/>
                    <a:pt x="6285230" y="2115820"/>
                    <a:pt x="6347460" y="2115820"/>
                  </a:cubicBezTo>
                  <a:lnTo>
                    <a:pt x="6347460" y="1991360"/>
                  </a:lnTo>
                  <a:lnTo>
                    <a:pt x="6225540" y="1991360"/>
                  </a:lnTo>
                  <a:close/>
                </a:path>
              </a:pathLst>
            </a:custGeom>
            <a:blipFill>
              <a:blip r:embed="rId8"/>
              <a:stretch>
                <a:fillRect t="-53030" b="-5303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9D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18"/>
            <a:ext cx="17340808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258321" y="115763"/>
            <a:ext cx="17340808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3148" y="1215039"/>
            <a:ext cx="11162931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"/>
              </a:rPr>
              <a:t>ЎЗБЕКИСТОН </a:t>
            </a:r>
            <a:r>
              <a:rPr lang="en-US" sz="4468" b="1" dirty="0">
                <a:solidFill>
                  <a:srgbClr val="F7F7F7"/>
                </a:solidFill>
                <a:latin typeface="Barlow Bold"/>
              </a:rPr>
              <a:t>– ҲУҚУҚИЙ ДАВЛАТ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6461778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6905" y="493672"/>
            <a:ext cx="5627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03658" y="6332100"/>
            <a:ext cx="364034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Давлат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ҳокимияти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халқ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манфаатларини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кўзлайди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ҳокимияти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халқ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манфаатларини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кўзлаб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қонуний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ваколатга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органлар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томонидан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амалга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оширилади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44881" y="6324948"/>
            <a:ext cx="3362785" cy="2804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>
                <a:solidFill>
                  <a:srgbClr val="62DDD6"/>
                </a:solidFill>
                <a:latin typeface="Barlow Light Bold"/>
              </a:rPr>
              <a:t>Ноаниқликлар инсон  фойдасига ҳал  этилади.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Инсон ва давлат ўртасидаги  муносабатлар бўйича  қонунчиликдаги барча  зиддиятлар ва ноаниқликлар  инсон фойдасига талқин  этилади.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9631551" y="3040940"/>
            <a:ext cx="2988612" cy="298863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9814211" y="3223618"/>
            <a:ext cx="2624011" cy="2624011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3456176" y="6324948"/>
            <a:ext cx="3758072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Инсоннинг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ҳуқуқ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ва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эркинликлари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кафолатланади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Республикада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инсоннинг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эркинликлари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халқаро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умум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эътироф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этилган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нормаларига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биноан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ҳамда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ушбу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Конституцияга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мувофиқ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эътироф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этилиши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кафолатланиши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қайд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этилди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13647293" y="3040940"/>
            <a:ext cx="2988612" cy="298863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3839165" y="3223618"/>
            <a:ext cx="2624011" cy="262401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1"/>
          <a:srcRect t="360" b="360"/>
          <a:stretch>
            <a:fillRect/>
          </a:stretch>
        </p:blipFill>
        <p:spPr>
          <a:xfrm>
            <a:off x="16881545" y="9323272"/>
            <a:ext cx="376405" cy="29613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470137" y="4895330"/>
            <a:ext cx="3802638" cy="374588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4431750" y="6499795"/>
            <a:ext cx="661206" cy="464452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530674" y="4932306"/>
            <a:ext cx="3681564" cy="3762479"/>
          </a:xfrm>
          <a:prstGeom prst="rect">
            <a:avLst/>
          </a:prstGeom>
        </p:spPr>
        <p:txBody>
          <a:bodyPr lIns="75674" tIns="75674" rIns="75674" bIns="75674" rtlCol="0" anchor="t"/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Инсон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ҳуқуқ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эркинликларини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таъминлаш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давлатнинг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олий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мақсади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этиб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белгиланмоқда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Инсон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ҳуқуқларига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оид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нормалар</a:t>
            </a:r>
            <a:endParaRPr lang="en-US" sz="2234" spc="8" dirty="0">
              <a:solidFill>
                <a:srgbClr val="F7F7F7"/>
              </a:solidFill>
              <a:latin typeface="Barlow Light Bold"/>
            </a:endParaRPr>
          </a:p>
          <a:p>
            <a:pPr algn="l">
              <a:lnSpc>
                <a:spcPts val="2681"/>
              </a:lnSpc>
            </a:pPr>
            <a:endParaRPr lang="en-US" sz="2234" spc="8" dirty="0">
              <a:solidFill>
                <a:srgbClr val="F7F7F7"/>
              </a:solidFill>
              <a:latin typeface="Barlow Light Bold"/>
            </a:endParaRPr>
          </a:p>
          <a:p>
            <a:pPr algn="l">
              <a:lnSpc>
                <a:spcPts val="2681"/>
              </a:lnSpc>
            </a:pP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ошмоқда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74042" y="7409759"/>
            <a:ext cx="3338196" cy="317256"/>
          </a:xfrm>
          <a:prstGeom prst="rect">
            <a:avLst/>
          </a:prstGeom>
        </p:spPr>
        <p:txBody>
          <a:bodyPr lIns="75674" tIns="75674" rIns="75674" bIns="75674" rtlCol="0" anchor="t"/>
          <a:lstStyle/>
          <a:p>
            <a:pPr algn="l">
              <a:lnSpc>
                <a:spcPts val="2606"/>
              </a:lnSpc>
            </a:pP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3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баравардан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ортиққа</a:t>
            </a:r>
            <a:endParaRPr lang="en-US" sz="2234" spc="8" dirty="0">
              <a:solidFill>
                <a:srgbClr val="F7F7F7"/>
              </a:solidFill>
              <a:latin typeface="Barlow Light Bold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45"/>
          <a:srcRect l="57" r="57"/>
          <a:stretch>
            <a:fillRect/>
          </a:stretch>
        </p:blipFill>
        <p:spPr>
          <a:xfrm>
            <a:off x="13592031" y="3039011"/>
            <a:ext cx="3043873" cy="299058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46"/>
          <a:srcRect l="57" r="57"/>
          <a:stretch>
            <a:fillRect/>
          </a:stretch>
        </p:blipFill>
        <p:spPr>
          <a:xfrm>
            <a:off x="9576290" y="3039011"/>
            <a:ext cx="3043891" cy="2990580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7"/>
          <a:srcRect l="57" r="57"/>
          <a:stretch>
            <a:fillRect/>
          </a:stretch>
        </p:blipFill>
        <p:spPr>
          <a:xfrm>
            <a:off x="5560548" y="3039011"/>
            <a:ext cx="3043873" cy="2990580"/>
          </a:xfrm>
          <a:prstGeom prst="rect">
            <a:avLst/>
          </a:prstGeom>
        </p:spPr>
      </p:pic>
      <p:sp>
        <p:nvSpPr>
          <p:cNvPr id="47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10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65" y="1215039"/>
            <a:ext cx="11162931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"/>
              </a:rPr>
              <a:t>ЎЗБЕКИСТОН</a:t>
            </a:r>
            <a:r>
              <a:rPr lang="en-US" sz="4468" b="1" dirty="0">
                <a:solidFill>
                  <a:srgbClr val="F7F7F7"/>
                </a:solidFill>
                <a:latin typeface="Barlow Bold"/>
              </a:rPr>
              <a:t> – ҲУҚУҚИЙ ДАВЛАТ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493672"/>
            <a:ext cx="564626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057578" y="6332100"/>
            <a:ext cx="3782869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Инсонга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мажбурият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юклатиш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мумкин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эмас</a:t>
            </a:r>
            <a:r>
              <a:rPr lang="en-US" sz="2234" spc="8" dirty="0" smtClean="0">
                <a:solidFill>
                  <a:srgbClr val="62DDD6"/>
                </a:solidFill>
                <a:latin typeface="Barlow Light Bold"/>
              </a:rPr>
              <a:t>.</a:t>
            </a:r>
            <a:endParaRPr lang="en-US" sz="2234" spc="8" dirty="0">
              <a:solidFill>
                <a:srgbClr val="62DDD6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инсон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шахсини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эркин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камол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топтириш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Хеч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кимга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розилигисиз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қонунчиликда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белгиланмаган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мажбурият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юклатилиши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мумкин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эмаслиги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5403145" y="3040940"/>
            <a:ext cx="2988592" cy="29886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5585804" y="3223620"/>
            <a:ext cx="2624011" cy="262401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13611443" y="3040940"/>
            <a:ext cx="2988612" cy="29886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3803315" y="3223620"/>
            <a:ext cx="2624011" cy="262401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8"/>
          <a:srcRect t="357" b="357"/>
          <a:stretch>
            <a:fillRect/>
          </a:stretch>
        </p:blipFill>
        <p:spPr>
          <a:xfrm>
            <a:off x="16882660" y="9323272"/>
            <a:ext cx="376385" cy="29613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9"/>
          <a:srcRect l="57" r="57"/>
          <a:stretch>
            <a:fillRect/>
          </a:stretch>
        </p:blipFill>
        <p:spPr>
          <a:xfrm>
            <a:off x="13556162" y="3039011"/>
            <a:ext cx="3043891" cy="299058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0"/>
          <a:srcRect l="57" r="57"/>
          <a:stretch>
            <a:fillRect/>
          </a:stretch>
        </p:blipFill>
        <p:spPr>
          <a:xfrm>
            <a:off x="5347846" y="3039011"/>
            <a:ext cx="3043891" cy="299058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1"/>
          <a:srcRect l="57" r="57"/>
          <a:stretch>
            <a:fillRect/>
          </a:stretch>
        </p:blipFill>
        <p:spPr>
          <a:xfrm>
            <a:off x="1096874" y="3039011"/>
            <a:ext cx="3043888" cy="299058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2"/>
          <a:srcRect l="57" r="57"/>
          <a:stretch>
            <a:fillRect/>
          </a:stretch>
        </p:blipFill>
        <p:spPr>
          <a:xfrm>
            <a:off x="9297922" y="3039011"/>
            <a:ext cx="3043891" cy="299058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9129053" y="6324948"/>
            <a:ext cx="3711836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Ўзбекистон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фуқароси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доимий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равишда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давлат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 smtClean="0">
                <a:solidFill>
                  <a:srgbClr val="62DDD6"/>
                </a:solidFill>
                <a:latin typeface="Barlow Light Bold"/>
              </a:rPr>
              <a:t>ҳимоясида</a:t>
            </a:r>
            <a:endParaRPr lang="en-US" sz="2234" spc="8" dirty="0">
              <a:solidFill>
                <a:srgbClr val="62DDD6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Ўзбекистон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фуқароси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Ўзбекистондан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ташқарига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мажбурий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чиқариб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юборилиши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ёки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бошқа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бериб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юборилиши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мумкин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эмаслиги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316047" y="6324911"/>
            <a:ext cx="394325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Хориждаги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ватандошларга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ғамхўрлик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қилинади</a:t>
            </a:r>
            <a:r>
              <a:rPr lang="en-US" sz="2234" spc="8" dirty="0" smtClean="0">
                <a:solidFill>
                  <a:srgbClr val="62DDD6"/>
                </a:solidFill>
                <a:latin typeface="Barlow Light Bold"/>
              </a:rPr>
              <a:t>.</a:t>
            </a:r>
            <a:endParaRPr lang="en-US" sz="2234" spc="8" dirty="0">
              <a:solidFill>
                <a:srgbClr val="62DDD6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хорижда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яшаётган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ватандошлар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билан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алоқаларни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сақлаб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қолиш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ҳамда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ривожлантириш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тўғрисида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халқаро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нормаларига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мувофиқ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ғамхўрлик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56004" y="6324948"/>
            <a:ext cx="440157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Қўлланиладиган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ҳуқуқий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таъсир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чоралар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етарли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бўлиши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керак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органлар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томонидан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инсонга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нисбатан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қўлланиладиган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таъсир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чоралари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мутаносиблик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принципига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асосланиши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қонунларда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назарда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тутилган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мақсадларга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эришиш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етарли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кераклиги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25"/>
              </a:lnSpc>
            </a:pPr>
            <a:r>
              <a:rPr lang="uz-Cyrl-UZ" sz="1787" spc="7" dirty="0" err="1">
                <a:solidFill>
                  <a:srgbClr val="F7F7F7"/>
                </a:solidFill>
                <a:latin typeface="Barlow Light Bold"/>
              </a:rPr>
              <a:t>м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устаҳкамланди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39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11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65" y="1215039"/>
            <a:ext cx="11162931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"/>
              </a:rPr>
              <a:t>ЎЗБЕКИСТОН </a:t>
            </a:r>
            <a:r>
              <a:rPr lang="en-US" sz="4468" b="1" dirty="0">
                <a:solidFill>
                  <a:srgbClr val="F7F7F7"/>
                </a:solidFill>
                <a:latin typeface="Barlow Bold"/>
              </a:rPr>
              <a:t>– ҲУҚУҚИЙ ДАВЛАТ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493672"/>
            <a:ext cx="562829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0955" y="6332043"/>
            <a:ext cx="3462355" cy="203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Ўзбекистонда  ўлим жазоси  тақиқланади.</a:t>
            </a:r>
          </a:p>
          <a:p>
            <a:pPr algn="just">
              <a:lnSpc>
                <a:spcPts val="2681"/>
              </a:lnSpc>
            </a:pPr>
            <a:endParaRPr lang="en-US" sz="2234">
              <a:solidFill>
                <a:srgbClr val="62DDD6"/>
              </a:solidFill>
              <a:latin typeface="Barlow Medium Bold"/>
            </a:endParaRP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Инсонни ҳаётдан ҳатто  давлат  ҳам маҳрум этишга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ҳақли эмаслигини  кафолатлайди.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243429" y="3024632"/>
            <a:ext cx="2988612" cy="29886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426088" y="3207311"/>
            <a:ext cx="2624011" cy="262401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5259171" y="3024632"/>
            <a:ext cx="2988612" cy="29886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5441849" y="3207311"/>
            <a:ext cx="2624011" cy="262401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9274932" y="3024632"/>
            <a:ext cx="2988592" cy="298863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9466786" y="3207311"/>
            <a:ext cx="2624011" cy="262401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1"/>
          <a:srcRect t="357" b="357"/>
          <a:stretch>
            <a:fillRect/>
          </a:stretch>
        </p:blipFill>
        <p:spPr>
          <a:xfrm>
            <a:off x="17049634" y="9306963"/>
            <a:ext cx="376385" cy="29613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2"/>
          <a:srcRect l="57" r="57"/>
          <a:stretch>
            <a:fillRect/>
          </a:stretch>
        </p:blipFill>
        <p:spPr>
          <a:xfrm>
            <a:off x="9219633" y="3022703"/>
            <a:ext cx="3043891" cy="299058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3"/>
          <a:srcRect l="57" r="57"/>
          <a:stretch>
            <a:fillRect/>
          </a:stretch>
        </p:blipFill>
        <p:spPr>
          <a:xfrm>
            <a:off x="13247085" y="3022703"/>
            <a:ext cx="3043891" cy="299058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4"/>
          <a:srcRect l="57" r="57"/>
          <a:stretch>
            <a:fillRect/>
          </a:stretch>
        </p:blipFill>
        <p:spPr>
          <a:xfrm>
            <a:off x="5203910" y="3022703"/>
            <a:ext cx="3043873" cy="299058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5"/>
          <a:srcRect l="57" r="57"/>
          <a:stretch>
            <a:fillRect/>
          </a:stretch>
        </p:blipFill>
        <p:spPr>
          <a:xfrm>
            <a:off x="1188169" y="3022703"/>
            <a:ext cx="3043890" cy="299058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>
          <a:xfrm>
            <a:off x="3075319" y="4517983"/>
            <a:ext cx="668650" cy="668650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4683310" y="6324948"/>
            <a:ext cx="3806426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Ҳеч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ким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суд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қарорисиз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uz-Cyrl-UZ" sz="2234" dirty="0" smtClean="0">
                <a:solidFill>
                  <a:srgbClr val="62DDD6"/>
                </a:solidFill>
                <a:latin typeface="Barlow Medium Bold"/>
              </a:rPr>
              <a:t>          </a:t>
            </a:r>
            <a:r>
              <a:rPr lang="en-US" sz="2234" dirty="0" smtClean="0">
                <a:solidFill>
                  <a:srgbClr val="62DDD6"/>
                </a:solidFill>
                <a:latin typeface="Barlow Medium Bold"/>
              </a:rPr>
              <a:t>48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соатдан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ортиқ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ушлаб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турилмайди</a:t>
            </a:r>
            <a:r>
              <a:rPr lang="en-US" sz="2234" dirty="0" smtClean="0">
                <a:solidFill>
                  <a:srgbClr val="62DDD6"/>
                </a:solidFill>
                <a:latin typeface="Barlow Medium Bold"/>
              </a:rPr>
              <a:t>.</a:t>
            </a:r>
            <a:endParaRPr lang="en-US" sz="2234" dirty="0">
              <a:solidFill>
                <a:srgbClr val="62DDD6"/>
              </a:solidFill>
              <a:latin typeface="Barlow Medium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Тергов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органлари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томонидан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инсонларни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но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қ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онуний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ҳибсга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асоссиз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қамоққа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сақлашга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йўл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қўймасликка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қаратилган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856832" y="6324948"/>
            <a:ext cx="4212669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Етказилган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зарарнинг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ўрни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давлат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томонидан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қопланади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681"/>
              </a:lnSpc>
            </a:pPr>
            <a:endParaRPr lang="en-US" sz="2234" dirty="0">
              <a:solidFill>
                <a:srgbClr val="62DDD6"/>
              </a:solidFill>
              <a:latin typeface="Barlow Medium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органларининг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мансабдор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шахсларининг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қонунга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хилоф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қарорлари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ҳаракатлари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ёки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ҳаракатсизлиги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туфайли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етказилган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зарарнинг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ўрни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томонидан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қопланиши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қайд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этилди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358841" y="6309586"/>
            <a:ext cx="3258970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Айбсиз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инсонлар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жазога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тортилиши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мумкин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эмас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681"/>
              </a:lnSpc>
            </a:pPr>
            <a:endParaRPr lang="en-US" sz="2234" dirty="0">
              <a:solidFill>
                <a:srgbClr val="62DDD6"/>
              </a:solidFill>
              <a:latin typeface="Barlow Medium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Агар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шахснинг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айбини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олганлиги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унга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қарши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ягона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далил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бўлса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у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айбдор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деб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топилиши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ёки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жазога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тортилиши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мумкин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эмаслиги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кафолатланди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2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12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04952" y="18"/>
            <a:ext cx="17840751" cy="102577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54" y="1215039"/>
            <a:ext cx="11611303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7F7F7"/>
                </a:solidFill>
                <a:latin typeface="Barlow Bold"/>
              </a:rPr>
              <a:t>ИНСОН ҲУҚУҚ ВА ЭРКИНЛИКЛАРИ  УСТУВОР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01" y="493672"/>
            <a:ext cx="5635856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4673" y="6324948"/>
            <a:ext cx="3272921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Судланганлик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қариндошларга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таъсир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қилмайди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Шахснинг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судланганлиги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бундан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келиб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чиқадиган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оқибатлар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қ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ариндошлари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ҳуқуқларини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чеклаш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асос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мумкин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эмаслиги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муста</a:t>
            </a: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ҳ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камланди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1076474" y="3040940"/>
            <a:ext cx="2988592" cy="29886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259135" y="3223618"/>
            <a:ext cx="2624011" cy="262401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5083003" y="3040940"/>
            <a:ext cx="2988592" cy="29886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5274858" y="3223618"/>
            <a:ext cx="2624011" cy="262401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9583421" y="3040940"/>
            <a:ext cx="2988592" cy="298863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9775276" y="3223618"/>
            <a:ext cx="2624011" cy="262401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3"/>
          <a:srcRect l="118" r="118"/>
          <a:stretch>
            <a:fillRect/>
          </a:stretch>
        </p:blipFill>
        <p:spPr>
          <a:xfrm>
            <a:off x="13757362" y="3040940"/>
            <a:ext cx="2988612" cy="298863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3949234" y="3223618"/>
            <a:ext cx="2624011" cy="26240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4"/>
          <a:srcRect t="360" b="360"/>
          <a:stretch>
            <a:fillRect/>
          </a:stretch>
        </p:blipFill>
        <p:spPr>
          <a:xfrm>
            <a:off x="16882660" y="9323272"/>
            <a:ext cx="376405" cy="2961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14914254" y="7847046"/>
            <a:ext cx="1072686" cy="113512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14425322" y="7847046"/>
            <a:ext cx="602558" cy="11351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15850916" y="8109808"/>
            <a:ext cx="78776" cy="19228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2"/>
              </a:ext>
            </a:extLst>
          </a:blip>
          <a:srcRect/>
          <a:stretch>
            <a:fillRect/>
          </a:stretch>
        </p:blipFill>
        <p:spPr>
          <a:xfrm>
            <a:off x="14425322" y="8149196"/>
            <a:ext cx="1483220" cy="113512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4439264" y="6324911"/>
            <a:ext cx="4160957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Ҳар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ким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ўз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шахсига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доир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маълумотларни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ҳимоя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қилади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Нотўғри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маълумотларнинг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тузатилишини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тўғрисида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қонунга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хилоф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йўл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билан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тўпланган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ёки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асосларга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бўлмай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қолган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маълумотларнинг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йўқ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қилинишини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талаб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қилиш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эканлиги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мустаҳкамланди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957635" y="6408442"/>
            <a:ext cx="4572030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“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Прописка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”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тизими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муаммосига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барҳам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41C1BA"/>
                </a:solidFill>
                <a:latin typeface="Barlow Medium Bold"/>
              </a:rPr>
              <a:t>берилди</a:t>
            </a:r>
            <a:r>
              <a:rPr lang="en-US" sz="2234" dirty="0">
                <a:solidFill>
                  <a:srgbClr val="41C1BA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11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республика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ҳудудида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эркин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ҳаракатланиш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турар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яшаш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жойини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эркин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танлаш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республикадан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ташқарига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чиқиш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ҳамда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фуқароларнинг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Ўзбекистонга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тўсқинликсиз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қайтиш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2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626161" y="6324948"/>
            <a:ext cx="325116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Давлат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Интернетдан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фойдаланиш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учун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шароит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яратади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l">
              <a:lnSpc>
                <a:spcPts val="214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Фойдаланувчилар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сони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6000165" y="7745243"/>
            <a:ext cx="717016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7"/>
              </a:lnSpc>
            </a:pPr>
            <a:r>
              <a:rPr lang="en-US" sz="1631" spc="6">
                <a:solidFill>
                  <a:srgbClr val="F7F7F7"/>
                </a:solidFill>
                <a:latin typeface="Barlow Light Bold"/>
              </a:rPr>
              <a:t>12 млн</a:t>
            </a:r>
          </a:p>
          <a:p>
            <a:pPr algn="l">
              <a:lnSpc>
                <a:spcPts val="1957"/>
              </a:lnSpc>
            </a:pPr>
            <a:r>
              <a:rPr lang="en-US" sz="1631" spc="6">
                <a:solidFill>
                  <a:srgbClr val="F7F7F7"/>
                </a:solidFill>
                <a:latin typeface="Barlow Light Bold"/>
              </a:rPr>
              <a:t>32 млн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693152" y="7735718"/>
            <a:ext cx="77471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2016 й.</a:t>
            </a:r>
          </a:p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2022 й.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287064" y="8457389"/>
            <a:ext cx="1763215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1"/>
              </a:lnSpc>
            </a:pPr>
            <a:r>
              <a:rPr lang="en-US" sz="1459" spc="5">
                <a:solidFill>
                  <a:srgbClr val="F7F7F7"/>
                </a:solidFill>
                <a:latin typeface="Barlow Light Bold"/>
              </a:rPr>
              <a:t>қамров даражаси</a:t>
            </a:r>
          </a:p>
        </p:txBody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rcRect/>
          <a:stretch>
            <a:fillRect/>
          </a:stretch>
        </p:blipFill>
        <p:spPr>
          <a:xfrm>
            <a:off x="14425321" y="8831160"/>
            <a:ext cx="1561619" cy="113512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13693152" y="8720258"/>
            <a:ext cx="74823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2016 й.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994261" y="8719841"/>
            <a:ext cx="50039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28%</a:t>
            </a:r>
          </a:p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98%</a:t>
            </a:r>
          </a:p>
        </p:txBody>
      </p:sp>
      <p:pic>
        <p:nvPicPr>
          <p:cNvPr id="49" name="Picture 49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6"/>
              </a:ext>
            </a:extLst>
          </a:blip>
          <a:srcRect/>
          <a:stretch>
            <a:fillRect/>
          </a:stretch>
        </p:blipFill>
        <p:spPr>
          <a:xfrm>
            <a:off x="14425321" y="9093916"/>
            <a:ext cx="1504370" cy="192288"/>
          </a:xfrm>
          <a:prstGeom prst="rect">
            <a:avLst/>
          </a:prstGeom>
        </p:spPr>
      </p:pic>
      <p:sp>
        <p:nvSpPr>
          <p:cNvPr id="50" name="TextBox 50"/>
          <p:cNvSpPr txBox="1"/>
          <p:nvPr/>
        </p:nvSpPr>
        <p:spPr>
          <a:xfrm>
            <a:off x="13694307" y="9022421"/>
            <a:ext cx="77377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2022 й.</a:t>
            </a:r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57"/>
          <a:srcRect l="174" r="174"/>
          <a:stretch>
            <a:fillRect/>
          </a:stretch>
        </p:blipFill>
        <p:spPr>
          <a:xfrm>
            <a:off x="13702101" y="3039011"/>
            <a:ext cx="3043873" cy="2990580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58"/>
          <a:srcRect l="57" r="57"/>
          <a:stretch>
            <a:fillRect/>
          </a:stretch>
        </p:blipFill>
        <p:spPr>
          <a:xfrm>
            <a:off x="9528142" y="3039011"/>
            <a:ext cx="3043873" cy="299058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59"/>
          <a:srcRect l="57" r="57"/>
          <a:stretch>
            <a:fillRect/>
          </a:stretch>
        </p:blipFill>
        <p:spPr>
          <a:xfrm>
            <a:off x="5027724" y="3039011"/>
            <a:ext cx="3043873" cy="2990580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60"/>
          <a:srcRect l="57" r="57"/>
          <a:stretch>
            <a:fillRect/>
          </a:stretch>
        </p:blipFill>
        <p:spPr>
          <a:xfrm>
            <a:off x="1021186" y="3039011"/>
            <a:ext cx="3043882" cy="2990580"/>
          </a:xfrm>
          <a:prstGeom prst="rect">
            <a:avLst/>
          </a:prstGeom>
        </p:spPr>
      </p:pic>
      <p:sp>
        <p:nvSpPr>
          <p:cNvPr id="55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13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18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04232" y="51648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084668" y="975857"/>
            <a:ext cx="12854257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2"/>
              </a:lnSpc>
            </a:pPr>
            <a:r>
              <a:rPr lang="en-US" sz="4468" b="1" dirty="0">
                <a:solidFill>
                  <a:srgbClr val="62DDD6"/>
                </a:solidFill>
                <a:latin typeface="Barlow Bold Bold"/>
              </a:rPr>
              <a:t>ЁШЛАР ВА НОГИРОНЛИГИ БЎЛГАНЛАР ШАХСЛАРНИНГ ҲУҚУҚЛАРИ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88019" y="493691"/>
            <a:ext cx="5633019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92289" y="6325024"/>
            <a:ext cx="3188734" cy="33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Ёшлар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ҳуқуқлари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Конституцияда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кафотланди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Ёшларнинг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таълим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ижтимоий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тиббий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ҳимояси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уй-жойли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бандлиги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шарт-шароитлар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яратиш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–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конституциявий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мажбурияти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сифатида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киритилди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5092198" y="3040960"/>
            <a:ext cx="2988612" cy="29886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274858" y="3223618"/>
            <a:ext cx="2624011" cy="262401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1"/>
          <a:srcRect t="360" b="360"/>
          <a:stretch>
            <a:fillRect/>
          </a:stretch>
        </p:blipFill>
        <p:spPr>
          <a:xfrm>
            <a:off x="16882660" y="9323280"/>
            <a:ext cx="376405" cy="29613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2"/>
          <a:srcRect t="10094" b="10094"/>
          <a:stretch>
            <a:fillRect/>
          </a:stretch>
        </p:blipFill>
        <p:spPr>
          <a:xfrm>
            <a:off x="566017" y="6084281"/>
            <a:ext cx="3802643" cy="196288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4432866" y="6527359"/>
            <a:ext cx="661206" cy="464452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8943348" y="6325024"/>
            <a:ext cx="3336299" cy="33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Ногиронлиги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бўлган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шахслар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давлат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ҳимоясига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олинди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Меҳнатга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лаёқатсиз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ёлғиз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кексалар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ногиронлиги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шахслар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ҳамда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аҳолининг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ижтимоий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жиҳатдан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эҳтиёжманд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бошқа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тоифаларининг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ҳ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уқуқлари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ҳимоясида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эканлиги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84431" y="6325024"/>
            <a:ext cx="4064855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Ижтимоий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хизматлар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давлатнинг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мажбурияти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ҳисобланади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Аҳолига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имтиёзли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уйлар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бериш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бепул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тиббий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жиҳозлар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протез-ортопедия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буюмлари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озиқ-овқат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ма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х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сулотлари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билан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таъминлаш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етим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болалар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таълимда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бепул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ўқиш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имкониятини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яратилди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53977" y="5916210"/>
            <a:ext cx="3914683" cy="2130953"/>
            <a:chOff x="0" y="0"/>
            <a:chExt cx="3654213" cy="190733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654256" cy="1907339"/>
            </a:xfrm>
            <a:custGeom>
              <a:avLst/>
              <a:gdLst/>
              <a:ahLst/>
              <a:cxnLst/>
              <a:rect l="l" t="t" r="r" b="b"/>
              <a:pathLst>
                <a:path w="3654256" h="1907339">
                  <a:moveTo>
                    <a:pt x="0" y="0"/>
                  </a:moveTo>
                  <a:lnTo>
                    <a:pt x="3654256" y="0"/>
                  </a:lnTo>
                  <a:lnTo>
                    <a:pt x="3654256" y="1907339"/>
                  </a:lnTo>
                  <a:lnTo>
                    <a:pt x="0" y="1907339"/>
                  </a:lnTo>
                  <a:close/>
                </a:path>
              </a:pathLst>
            </a:custGeom>
            <a:solidFill>
              <a:srgbClr val="1D435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3295227" cy="1695065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ctr">
                <a:lnSpc>
                  <a:spcPts val="2831"/>
                </a:lnSpc>
              </a:pPr>
              <a:r>
                <a:rPr lang="en-US" sz="2234" dirty="0" err="1">
                  <a:solidFill>
                    <a:srgbClr val="F7F7F7"/>
                  </a:solidFill>
                  <a:latin typeface="Barlow Medium Bold"/>
                </a:rPr>
                <a:t>Конституция</a:t>
              </a:r>
              <a:r>
                <a:rPr lang="en-US" sz="2234" dirty="0">
                  <a:solidFill>
                    <a:srgbClr val="F7F7F7"/>
                  </a:solidFill>
                  <a:latin typeface="Barlow Medium Bold"/>
                </a:rPr>
                <a:t>  </a:t>
              </a:r>
            </a:p>
            <a:p>
              <a:pPr algn="just">
                <a:lnSpc>
                  <a:spcPts val="2957"/>
                </a:lnSpc>
              </a:pPr>
              <a:r>
                <a:rPr lang="uz-Cyrl-UZ" sz="2334" dirty="0" smtClean="0">
                  <a:solidFill>
                    <a:srgbClr val="F7F7F7"/>
                  </a:solidFill>
                  <a:latin typeface="Barlow Medium Bold"/>
                </a:rPr>
                <a:t>                                         </a:t>
              </a:r>
              <a:r>
                <a:rPr lang="en-US" sz="2334" dirty="0" err="1" smtClean="0">
                  <a:solidFill>
                    <a:srgbClr val="F7F7F7"/>
                  </a:solidFill>
                  <a:latin typeface="Barlow Medium Bold"/>
                </a:rPr>
                <a:t>ортиқ</a:t>
              </a:r>
              <a:r>
                <a:rPr lang="en-US" sz="2334" dirty="0" smtClean="0">
                  <a:solidFill>
                    <a:srgbClr val="F7F7F7"/>
                  </a:solidFill>
                  <a:latin typeface="Barlow Medium Bold"/>
                </a:rPr>
                <a:t>   </a:t>
              </a:r>
              <a:r>
                <a:rPr lang="en-US" sz="2334" dirty="0" err="1" smtClean="0">
                  <a:solidFill>
                    <a:srgbClr val="F7F7F7"/>
                  </a:solidFill>
                  <a:latin typeface="Barlow Medium Bold"/>
                </a:rPr>
                <a:t>ёшлар</a:t>
              </a:r>
              <a:r>
                <a:rPr lang="en-US" sz="2334" dirty="0" smtClean="0">
                  <a:solidFill>
                    <a:srgbClr val="F7F7F7"/>
                  </a:solidFill>
                  <a:latin typeface="Barlow Medium Bold"/>
                </a:rPr>
                <a:t> </a:t>
              </a:r>
              <a:r>
                <a:rPr lang="en-US" sz="2334" dirty="0" err="1">
                  <a:solidFill>
                    <a:srgbClr val="F7F7F7"/>
                  </a:solidFill>
                  <a:latin typeface="Barlow Medium Bold"/>
                </a:rPr>
                <a:t>масалаларига</a:t>
              </a:r>
              <a:r>
                <a:rPr lang="en-US" sz="2334" dirty="0">
                  <a:solidFill>
                    <a:srgbClr val="F7F7F7"/>
                  </a:solidFill>
                  <a:latin typeface="Barlow Medium Bold"/>
                </a:rPr>
                <a:t>  </a:t>
              </a:r>
              <a:r>
                <a:rPr lang="en-US" sz="2334" dirty="0" err="1">
                  <a:solidFill>
                    <a:srgbClr val="F7F7F7"/>
                  </a:solidFill>
                  <a:latin typeface="Barlow Medium Bold"/>
                </a:rPr>
                <a:t>ҳам</a:t>
              </a:r>
              <a:r>
                <a:rPr lang="en-US" sz="2334" dirty="0">
                  <a:solidFill>
                    <a:srgbClr val="F7F7F7"/>
                  </a:solidFill>
                  <a:latin typeface="Barlow Medium Bold"/>
                </a:rPr>
                <a:t> </a:t>
              </a:r>
              <a:r>
                <a:rPr lang="en-US" sz="2334" dirty="0" err="1">
                  <a:solidFill>
                    <a:srgbClr val="F7F7F7"/>
                  </a:solidFill>
                  <a:latin typeface="Barlow Medium Bold"/>
                </a:rPr>
                <a:t>алоҳида</a:t>
              </a:r>
              <a:r>
                <a:rPr lang="en-US" sz="2334" dirty="0">
                  <a:solidFill>
                    <a:srgbClr val="F7F7F7"/>
                  </a:solidFill>
                  <a:latin typeface="Barlow Medium Bold"/>
                </a:rPr>
                <a:t> </a:t>
              </a:r>
              <a:r>
                <a:rPr lang="en-US" sz="2334" dirty="0" err="1">
                  <a:solidFill>
                    <a:srgbClr val="F7F7F7"/>
                  </a:solidFill>
                  <a:latin typeface="Barlow Medium Bold"/>
                </a:rPr>
                <a:t>эътибор</a:t>
              </a:r>
              <a:endParaRPr lang="en-US" sz="2334" dirty="0">
                <a:solidFill>
                  <a:srgbClr val="F7F7F7"/>
                </a:solidFill>
                <a:latin typeface="Barlow Medium Bold"/>
              </a:endParaRPr>
            </a:p>
            <a:p>
              <a:pPr algn="ctr">
                <a:lnSpc>
                  <a:spcPts val="2681"/>
                </a:lnSpc>
              </a:pPr>
              <a:r>
                <a:rPr lang="en-US" sz="2234" dirty="0" err="1">
                  <a:solidFill>
                    <a:srgbClr val="F7F7F7"/>
                  </a:solidFill>
                  <a:latin typeface="Barlow Medium Bold"/>
                </a:rPr>
                <a:t>берилди</a:t>
              </a:r>
              <a:r>
                <a:rPr lang="en-US" sz="2234" dirty="0">
                  <a:solidFill>
                    <a:srgbClr val="F7F7F7"/>
                  </a:solidFill>
                  <a:latin typeface="Barlow Medium Bold"/>
                </a:rPr>
                <a:t>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95407" y="4231923"/>
            <a:ext cx="3225012" cy="2296306"/>
            <a:chOff x="-690799" y="-1823966"/>
            <a:chExt cx="2886585" cy="2055333"/>
          </a:xfrm>
        </p:grpSpPr>
        <p:sp>
          <p:nvSpPr>
            <p:cNvPr id="38" name="Freeform 38"/>
            <p:cNvSpPr/>
            <p:nvPr/>
          </p:nvSpPr>
          <p:spPr>
            <a:xfrm>
              <a:off x="-24352" y="-1823966"/>
              <a:ext cx="2220138" cy="469241"/>
            </a:xfrm>
            <a:custGeom>
              <a:avLst/>
              <a:gdLst/>
              <a:ahLst/>
              <a:cxnLst/>
              <a:rect l="l" t="t" r="r" b="b"/>
              <a:pathLst>
                <a:path w="2220138" h="469241">
                  <a:moveTo>
                    <a:pt x="0" y="0"/>
                  </a:moveTo>
                  <a:lnTo>
                    <a:pt x="2220138" y="0"/>
                  </a:lnTo>
                  <a:lnTo>
                    <a:pt x="2220138" y="469241"/>
                  </a:lnTo>
                  <a:lnTo>
                    <a:pt x="0" y="469241"/>
                  </a:lnTo>
                  <a:close/>
                </a:path>
              </a:pathLst>
            </a:custGeom>
            <a:solidFill>
              <a:srgbClr val="365B6D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-690799" y="16314"/>
              <a:ext cx="2135293" cy="215053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l">
                <a:lnSpc>
                  <a:spcPts val="2227"/>
                </a:lnSpc>
              </a:pPr>
              <a:r>
                <a:rPr lang="en-US" sz="2234" dirty="0">
                  <a:solidFill>
                    <a:srgbClr val="F7F7F7"/>
                  </a:solidFill>
                  <a:latin typeface="Barlow Medium Bold"/>
                </a:rPr>
                <a:t>18 </a:t>
              </a:r>
              <a:r>
                <a:rPr lang="en-US" sz="2234" dirty="0" err="1">
                  <a:solidFill>
                    <a:srgbClr val="F7F7F7"/>
                  </a:solidFill>
                  <a:latin typeface="Barlow Medium Bold"/>
                </a:rPr>
                <a:t>миллиондан</a:t>
              </a:r>
              <a:endParaRPr lang="en-US" sz="2234" dirty="0">
                <a:solidFill>
                  <a:srgbClr val="F7F7F7"/>
                </a:solidFill>
                <a:latin typeface="Barlow Medium Bold"/>
              </a:endParaRPr>
            </a:p>
          </p:txBody>
        </p:sp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45"/>
          <a:srcRect l="57" r="57"/>
          <a:stretch>
            <a:fillRect/>
          </a:stretch>
        </p:blipFill>
        <p:spPr>
          <a:xfrm>
            <a:off x="13068403" y="3039011"/>
            <a:ext cx="3043873" cy="299058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6"/>
          <a:srcRect l="57" r="57"/>
          <a:stretch>
            <a:fillRect/>
          </a:stretch>
        </p:blipFill>
        <p:spPr>
          <a:xfrm>
            <a:off x="9052680" y="3039011"/>
            <a:ext cx="3043873" cy="299058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7"/>
          <a:srcRect l="57" r="57"/>
          <a:stretch>
            <a:fillRect/>
          </a:stretch>
        </p:blipFill>
        <p:spPr>
          <a:xfrm>
            <a:off x="5036937" y="3039011"/>
            <a:ext cx="3043873" cy="2990580"/>
          </a:xfrm>
          <a:prstGeom prst="rect">
            <a:avLst/>
          </a:prstGeom>
        </p:spPr>
      </p:pic>
      <p:pic>
        <p:nvPicPr>
          <p:cNvPr id="43" name="Picture 24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45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14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18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2230" y="-7848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65" y="1215039"/>
            <a:ext cx="15964478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62DDD6"/>
                </a:solidFill>
                <a:latin typeface="Barlow Bold Bold"/>
              </a:rPr>
              <a:t>ТАДБИРКОРНИНГ ЭРКИН ФАОЛИЯТИ ВА</a:t>
            </a:r>
          </a:p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62DDD6"/>
                </a:solidFill>
                <a:latin typeface="Barlow Bold Bold"/>
              </a:rPr>
              <a:t>ХУСУСИЙ МУЛК ДАЛАТ ҲИМОЯСИДА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493691"/>
            <a:ext cx="564058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7364" y="6332195"/>
            <a:ext cx="3546824" cy="2911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Мол-мулк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суднинг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қарорисиз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маҳрум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этилиши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мумкин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эмас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Мулкдор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мол-мулкидан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қонунда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назарда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тутилган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1996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ҳоллардан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тартибдан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ташқари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ҳамда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суднинг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қарорига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асосланмаган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ҳолда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маҳрум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этилиши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мумкин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эмаслиги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75848" y="6325024"/>
            <a:ext cx="3221841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Ишбилармонлик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муҳити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таъминланади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қулай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инвестициявий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ишбилармонлик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муҳитини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таъминланиши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бўйича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қоида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мустаҳкамланди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739349" y="6325024"/>
            <a:ext cx="3744941" cy="254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Монополистик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фаолият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қонун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билан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тартибга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солинади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Товар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хизматлар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бозорининг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барча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иштирокчилари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тенг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иқтисодий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-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имкониятлар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яратишга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хизмат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қилади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98906" y="7442868"/>
            <a:ext cx="3638997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7"/>
              </a:lnSpc>
            </a:pP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Бу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Янги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Конституциямиздаги</a:t>
            </a:r>
            <a:endParaRPr lang="en-US" sz="1620" spc="6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1890"/>
              </a:lnSpc>
            </a:pP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ҳақиқий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инқилобий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янгиликларидан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бири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сифатида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мулкчилик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620" spc="6" dirty="0" err="1">
                <a:solidFill>
                  <a:srgbClr val="F7F7F7"/>
                </a:solidFill>
                <a:latin typeface="Barlow Light Bold"/>
              </a:rPr>
              <a:t>муносабатлардаги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 smtClean="0">
                <a:solidFill>
                  <a:srgbClr val="F7F7F7"/>
                </a:solidFill>
                <a:latin typeface="Barlow Light Bold"/>
              </a:rPr>
              <a:t>бўшлиқ</a:t>
            </a:r>
            <a:r>
              <a:rPr lang="en-US" sz="1620" spc="6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620" spc="6" dirty="0" err="1" smtClean="0">
                <a:solidFill>
                  <a:srgbClr val="F7F7F7"/>
                </a:solidFill>
                <a:latin typeface="Barlow Light Bold"/>
              </a:rPr>
              <a:t>тўлдир</a:t>
            </a:r>
            <a:r>
              <a:rPr lang="uz-Cyrl-UZ" sz="1620" spc="6" dirty="0" smtClean="0">
                <a:solidFill>
                  <a:srgbClr val="F7F7F7"/>
                </a:solidFill>
                <a:latin typeface="Barlow Light Bold"/>
              </a:rPr>
              <a:t>ил</a:t>
            </a:r>
            <a:r>
              <a:rPr lang="en-US" sz="1620" spc="6" dirty="0" err="1" smtClean="0">
                <a:solidFill>
                  <a:srgbClr val="F7F7F7"/>
                </a:solidFill>
                <a:latin typeface="Barlow Light Bold"/>
              </a:rPr>
              <a:t>ди</a:t>
            </a:r>
            <a:r>
              <a:rPr lang="en-US" sz="1620" spc="6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23785" y="6325024"/>
            <a:ext cx="2589013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Ер хусусий мулк  бўлиши мумкин.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36"/>
          <a:srcRect t="357" b="357"/>
          <a:stretch>
            <a:fillRect/>
          </a:stretch>
        </p:blipFill>
        <p:spPr>
          <a:xfrm>
            <a:off x="16882662" y="9323280"/>
            <a:ext cx="376385" cy="29613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7"/>
          <a:srcRect l="57" r="57"/>
          <a:stretch>
            <a:fillRect/>
          </a:stretch>
        </p:blipFill>
        <p:spPr>
          <a:xfrm>
            <a:off x="13068421" y="3039011"/>
            <a:ext cx="3043873" cy="299058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8"/>
          <a:srcRect l="57" r="57"/>
          <a:stretch>
            <a:fillRect/>
          </a:stretch>
        </p:blipFill>
        <p:spPr>
          <a:xfrm>
            <a:off x="9052680" y="3039011"/>
            <a:ext cx="3043873" cy="299058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9"/>
          <a:srcRect l="57" r="57"/>
          <a:stretch>
            <a:fillRect/>
          </a:stretch>
        </p:blipFill>
        <p:spPr>
          <a:xfrm>
            <a:off x="1021180" y="3039011"/>
            <a:ext cx="3043888" cy="299058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0"/>
          <a:srcRect l="57" r="57"/>
          <a:stretch>
            <a:fillRect/>
          </a:stretch>
        </p:blipFill>
        <p:spPr>
          <a:xfrm>
            <a:off x="5036937" y="3039011"/>
            <a:ext cx="3043873" cy="2990580"/>
          </a:xfrm>
          <a:prstGeom prst="rect">
            <a:avLst/>
          </a:prstGeom>
        </p:spPr>
      </p:pic>
      <p:sp>
        <p:nvSpPr>
          <p:cNvPr id="37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15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18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06563" y="6332195"/>
            <a:ext cx="3782778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>
                <a:solidFill>
                  <a:srgbClr val="62DDD6"/>
                </a:solidFill>
                <a:latin typeface="Barlow Light Bold"/>
              </a:rPr>
              <a:t>Парламентнинг  ваколатлари қайта кўриб  чиқилди.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76901" y="6325024"/>
            <a:ext cx="3850343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Назорат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органлари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устидан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Парламент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ваколати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кенгайтирилди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прокурор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Ҳисоб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палатаси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ра</a:t>
            </a: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ҳ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бари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номзоди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Сенат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мақуллагандан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сўнг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тайинланади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монополия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ҳ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амда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коррупцияга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қарши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курашиш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органлари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ра</a:t>
            </a: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ҳ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барлари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Сенат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томонидан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сайланади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27244" y="6325024"/>
            <a:ext cx="4027774" cy="262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>
                <a:solidFill>
                  <a:srgbClr val="62DDD6"/>
                </a:solidFill>
                <a:latin typeface="Barlow Light Bold"/>
              </a:rPr>
              <a:t>Ижро ҳокимияти устидан  қонунчилик палатаси  назорати кучайтирилди</a:t>
            </a:r>
            <a:r>
              <a:rPr lang="en-US" sz="2234" spc="8">
                <a:solidFill>
                  <a:srgbClr val="F7F7F7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681"/>
              </a:lnSpc>
            </a:pPr>
            <a:endParaRPr lang="en-US" sz="2234" spc="8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Ҳукуматни шакллантириш ва  унинг фаолиятини назорат қилиш,  Давлат бюджети ижросига оид  масалалар шулар жумласидандир.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34"/>
          <a:srcRect l="119" r="119"/>
          <a:stretch>
            <a:fillRect/>
          </a:stretch>
        </p:blipFill>
        <p:spPr>
          <a:xfrm>
            <a:off x="9337575" y="3040960"/>
            <a:ext cx="2988592" cy="298863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9529447" y="3223618"/>
            <a:ext cx="2624011" cy="262401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3062784" y="6325024"/>
            <a:ext cx="3818762" cy="262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>
                <a:solidFill>
                  <a:srgbClr val="62DDD6"/>
                </a:solidFill>
                <a:latin typeface="Barlow Light Bold"/>
              </a:rPr>
              <a:t>Парламент текшируви  институти  мустаҳкамланади.</a:t>
            </a:r>
          </a:p>
          <a:p>
            <a:pPr algn="ctr">
              <a:lnSpc>
                <a:spcPts val="2681"/>
              </a:lnSpc>
            </a:pPr>
            <a:endParaRPr lang="en-US" sz="2234" spc="8">
              <a:solidFill>
                <a:srgbClr val="62DDD6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Олий Мажлис палаталарининг  биргаликдаги ваколатларида  парламент текшируви институти  алоҳида мустаҳкамлаб қўйилди.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43148" y="1215039"/>
            <a:ext cx="14396124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62DDD6"/>
                </a:solidFill>
                <a:latin typeface="Barlow Bold"/>
              </a:rPr>
              <a:t>ПАРЛАМЕНТАРИЗМНИ КУЧАЙТИРИШ САРИ  ДАДИЛ ҚАДАМ БУ – ЯНГИ КОНСТИТУЦИЯ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86905" y="493672"/>
            <a:ext cx="5635856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ЯНГИ ТАҲРИРДАГИ КОНСТИТУЦИЯ	16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37"/>
          <a:srcRect t="363" b="363"/>
          <a:stretch>
            <a:fillRect/>
          </a:stretch>
        </p:blipFill>
        <p:spPr>
          <a:xfrm>
            <a:off x="16881546" y="9323280"/>
            <a:ext cx="376405" cy="296114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>
            <a:off x="883902" y="7380002"/>
            <a:ext cx="3787508" cy="1807567"/>
            <a:chOff x="0" y="0"/>
            <a:chExt cx="3390053" cy="161788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90138" cy="1617980"/>
            </a:xfrm>
            <a:custGeom>
              <a:avLst/>
              <a:gdLst/>
              <a:ahLst/>
              <a:cxnLst/>
              <a:rect l="l" t="t" r="r" b="b"/>
              <a:pathLst>
                <a:path w="3390138" h="1617980">
                  <a:moveTo>
                    <a:pt x="8509" y="0"/>
                  </a:moveTo>
                  <a:lnTo>
                    <a:pt x="3381629" y="0"/>
                  </a:lnTo>
                  <a:cubicBezTo>
                    <a:pt x="3386328" y="0"/>
                    <a:pt x="3390138" y="3810"/>
                    <a:pt x="3390138" y="8509"/>
                  </a:cubicBezTo>
                  <a:lnTo>
                    <a:pt x="3390138" y="1609471"/>
                  </a:lnTo>
                  <a:cubicBezTo>
                    <a:pt x="3390138" y="1614170"/>
                    <a:pt x="3386328" y="1617980"/>
                    <a:pt x="3381629" y="1617980"/>
                  </a:cubicBezTo>
                  <a:lnTo>
                    <a:pt x="8509" y="1617980"/>
                  </a:lnTo>
                  <a:cubicBezTo>
                    <a:pt x="3810" y="1617980"/>
                    <a:pt x="0" y="1614170"/>
                    <a:pt x="0" y="160947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609471"/>
                  </a:lnTo>
                  <a:lnTo>
                    <a:pt x="8509" y="1609471"/>
                  </a:lnTo>
                  <a:lnTo>
                    <a:pt x="8509" y="1600962"/>
                  </a:lnTo>
                  <a:lnTo>
                    <a:pt x="3381629" y="1600962"/>
                  </a:lnTo>
                  <a:lnTo>
                    <a:pt x="3381629" y="1609471"/>
                  </a:lnTo>
                  <a:lnTo>
                    <a:pt x="3373120" y="1609471"/>
                  </a:lnTo>
                  <a:lnTo>
                    <a:pt x="3373120" y="8509"/>
                  </a:lnTo>
                  <a:lnTo>
                    <a:pt x="3381629" y="8509"/>
                  </a:lnTo>
                  <a:lnTo>
                    <a:pt x="338162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1D4355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3390053" cy="1646459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l">
                <a:lnSpc>
                  <a:spcPts val="2357"/>
                </a:lnSpc>
              </a:pPr>
              <a:r>
                <a:rPr lang="en-US" sz="1787" spc="7" dirty="0" err="1" smtClean="0">
                  <a:solidFill>
                    <a:srgbClr val="F7F7F7"/>
                  </a:solidFill>
                  <a:latin typeface="Barlow Light Bold"/>
                </a:rPr>
                <a:t>онунчилик</a:t>
              </a:r>
              <a:r>
                <a:rPr lang="en-US" sz="1787" spc="7" dirty="0" smtClean="0">
                  <a:solidFill>
                    <a:srgbClr val="F7F7F7"/>
                  </a:solidFill>
                  <a:latin typeface="Barlow Light Bold"/>
                </a:rPr>
                <a:t>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палатаси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ваколатлари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  5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тадан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	12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тага</a:t>
              </a:r>
              <a:endParaRPr lang="en-US" sz="1787" spc="7" dirty="0">
                <a:solidFill>
                  <a:srgbClr val="F7F7F7"/>
                </a:solidFill>
                <a:latin typeface="Barlow Light Bold"/>
              </a:endParaRPr>
            </a:p>
            <a:p>
              <a:pPr algn="l">
                <a:lnSpc>
                  <a:spcPts val="2316"/>
                </a:lnSpc>
              </a:pP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Олий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Мажлис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Сенати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ваколатлари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  14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тадан</a:t>
              </a:r>
              <a:r>
                <a:rPr lang="en-US" sz="1787" spc="7" dirty="0">
                  <a:solidFill>
                    <a:srgbClr val="F7F7F7"/>
                  </a:solidFill>
                  <a:latin typeface="Barlow Light Bold"/>
                </a:rPr>
                <a:t>	18 </a:t>
              </a:r>
              <a:r>
                <a:rPr lang="en-US" sz="1787" spc="7" dirty="0" err="1">
                  <a:solidFill>
                    <a:srgbClr val="F7F7F7"/>
                  </a:solidFill>
                  <a:latin typeface="Barlow Light Bold"/>
                </a:rPr>
                <a:t>тага</a:t>
              </a:r>
              <a:endParaRPr lang="en-US" sz="1787" spc="7" dirty="0">
                <a:solidFill>
                  <a:srgbClr val="F7F7F7"/>
                </a:solidFill>
                <a:latin typeface="Barlow Light Bold"/>
              </a:endParaRPr>
            </a:p>
            <a:p>
              <a:pPr algn="l">
                <a:lnSpc>
                  <a:spcPts val="2145"/>
                </a:lnSpc>
              </a:pPr>
              <a:r>
                <a:rPr lang="ru-RU" sz="1787" spc="7" dirty="0">
                  <a:solidFill>
                    <a:srgbClr val="F7F7F7"/>
                  </a:solidFill>
                  <a:latin typeface="Barlow Light Bold"/>
                </a:rPr>
                <a:t>к</a:t>
              </a:r>
              <a:r>
                <a:rPr lang="en-US" sz="1787" spc="7" dirty="0" err="1" smtClean="0">
                  <a:solidFill>
                    <a:srgbClr val="F7F7F7"/>
                  </a:solidFill>
                  <a:latin typeface="Barlow Light Bold"/>
                </a:rPr>
                <a:t>ўпайди</a:t>
              </a:r>
              <a:r>
                <a:rPr lang="uz-Cyrl-UZ" sz="1787" spc="7" dirty="0" smtClean="0">
                  <a:solidFill>
                    <a:srgbClr val="F7F7F7"/>
                  </a:solidFill>
                  <a:latin typeface="Barlow Light Bold"/>
                </a:rPr>
                <a:t>.</a:t>
              </a:r>
              <a:endParaRPr lang="en-US" sz="1787" spc="7" dirty="0">
                <a:solidFill>
                  <a:srgbClr val="F7F7F7"/>
                </a:solidFill>
                <a:latin typeface="Barlow Light Bold"/>
              </a:endParaRPr>
            </a:p>
          </p:txBody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38"/>
          <a:srcRect l="57" r="57"/>
          <a:stretch>
            <a:fillRect/>
          </a:stretch>
        </p:blipFill>
        <p:spPr>
          <a:xfrm>
            <a:off x="13298036" y="3039011"/>
            <a:ext cx="3043873" cy="299058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9"/>
          <a:srcRect l="173" r="173"/>
          <a:stretch>
            <a:fillRect/>
          </a:stretch>
        </p:blipFill>
        <p:spPr>
          <a:xfrm>
            <a:off x="9282294" y="3039011"/>
            <a:ext cx="3043891" cy="299058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0"/>
          <a:srcRect l="173" r="173"/>
          <a:stretch>
            <a:fillRect/>
          </a:stretch>
        </p:blipFill>
        <p:spPr>
          <a:xfrm>
            <a:off x="5266553" y="3039011"/>
            <a:ext cx="3043891" cy="299058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1"/>
          <a:srcRect l="57" r="57"/>
          <a:stretch>
            <a:fillRect/>
          </a:stretch>
        </p:blipFill>
        <p:spPr>
          <a:xfrm>
            <a:off x="1250806" y="3039011"/>
            <a:ext cx="3043876" cy="299058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2700688" y="7794920"/>
            <a:ext cx="1448220" cy="917553"/>
          </a:xfrm>
          <a:prstGeom prst="rect">
            <a:avLst/>
          </a:prstGeom>
        </p:spPr>
      </p:pic>
      <p:pic>
        <p:nvPicPr>
          <p:cNvPr id="41" name="Picture 2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42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16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18"/>
            <a:ext cx="17840751" cy="102577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54" y="1281319"/>
            <a:ext cx="15627727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6"/>
              </a:lnSpc>
            </a:pPr>
            <a:r>
              <a:rPr lang="en-US" sz="4022" b="1" dirty="0">
                <a:solidFill>
                  <a:srgbClr val="62DDD6"/>
                </a:solidFill>
                <a:latin typeface="Barlow Bold Bold"/>
              </a:rPr>
              <a:t>СУД ҲОКИМИЯТИ ВА АДВОКАТУРА МУСТАҚИЛЛИГИ КУЧАЙТИРИЛИШИ КЎЗДА ТУТИЛГАН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493691"/>
            <a:ext cx="568126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7458" y="6331930"/>
            <a:ext cx="3502783" cy="306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>
                <a:solidFill>
                  <a:srgbClr val="41C1BA"/>
                </a:solidFill>
                <a:latin typeface="Barlow Light Bold"/>
              </a:rPr>
              <a:t>Судьялар олий  Кенгаши Сенат  томонидан сайланади.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Суд ҳокимиятининг чинакам  мустақиллигини таъминлаш  мақсадида Судьялар олий  кенгашининг барча аъзоларини  Сенат томонидан сайлаш  тизими киритилди.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76587" y="6318621"/>
            <a:ext cx="4399714" cy="2834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41C1BA"/>
                </a:solidFill>
                <a:latin typeface="Barlow Light Bold"/>
              </a:rPr>
              <a:t>Иш</a:t>
            </a:r>
            <a:r>
              <a:rPr lang="en-US" sz="2234" spc="8" dirty="0">
                <a:solidFill>
                  <a:srgbClr val="41C1BA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41C1BA"/>
                </a:solidFill>
                <a:latin typeface="Barlow Light Bold"/>
              </a:rPr>
              <a:t>юритувида</a:t>
            </a:r>
            <a:r>
              <a:rPr lang="en-US" sz="2234" spc="8" dirty="0">
                <a:solidFill>
                  <a:srgbClr val="41C1BA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41C1BA"/>
                </a:solidFill>
                <a:latin typeface="Barlow Light Bold"/>
              </a:rPr>
              <a:t>судьянинг</a:t>
            </a:r>
            <a:r>
              <a:rPr lang="en-US" sz="2234" spc="8" dirty="0">
                <a:solidFill>
                  <a:srgbClr val="41C1BA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41C1BA"/>
                </a:solidFill>
                <a:latin typeface="Barlow Light Bold"/>
              </a:rPr>
              <a:t>мустақиллиги</a:t>
            </a:r>
            <a:r>
              <a:rPr lang="en-US" sz="2234" spc="8" dirty="0">
                <a:solidFill>
                  <a:srgbClr val="41C1BA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41C1BA"/>
                </a:solidFill>
                <a:latin typeface="Barlow Light Bold"/>
              </a:rPr>
              <a:t>кафолатланди</a:t>
            </a:r>
            <a:r>
              <a:rPr lang="en-US" sz="2234" spc="8" dirty="0">
                <a:solidFill>
                  <a:srgbClr val="41C1BA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11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Судьяни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муайян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ишнинг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муҳокамасидан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четлаштиришга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ваколатларини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бекор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қилишга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ёки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тўхтатиб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туришга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бошқа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лавозимга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ўтказишга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фақат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қонунда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тартибда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асосларга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кўра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йўл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қўйилиши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25"/>
              </a:lnSpc>
            </a:pP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м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устахкамланди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5092199" y="3040960"/>
            <a:ext cx="2988612" cy="298863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5274858" y="3223620"/>
            <a:ext cx="2624011" cy="262401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1"/>
          <a:srcRect t="360" b="360"/>
          <a:stretch>
            <a:fillRect/>
          </a:stretch>
        </p:blipFill>
        <p:spPr>
          <a:xfrm>
            <a:off x="16882662" y="9323280"/>
            <a:ext cx="376405" cy="29613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2"/>
          <a:srcRect l="91" r="91"/>
          <a:stretch>
            <a:fillRect/>
          </a:stretch>
        </p:blipFill>
        <p:spPr>
          <a:xfrm>
            <a:off x="13068403" y="3039011"/>
            <a:ext cx="2970941" cy="299058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3"/>
          <a:srcRect l="57" r="57"/>
          <a:stretch>
            <a:fillRect/>
          </a:stretch>
        </p:blipFill>
        <p:spPr>
          <a:xfrm>
            <a:off x="9052680" y="3039011"/>
            <a:ext cx="3043873" cy="299058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4"/>
          <a:srcRect l="57" r="57"/>
          <a:stretch>
            <a:fillRect/>
          </a:stretch>
        </p:blipFill>
        <p:spPr>
          <a:xfrm>
            <a:off x="5036937" y="3039011"/>
            <a:ext cx="3043891" cy="299058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5"/>
          <a:srcRect l="57" r="57"/>
          <a:stretch>
            <a:fillRect/>
          </a:stretch>
        </p:blipFill>
        <p:spPr>
          <a:xfrm>
            <a:off x="1021186" y="3039011"/>
            <a:ext cx="3043882" cy="299058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8839958" y="6457830"/>
            <a:ext cx="3993234" cy="307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6"/>
              </a:lnSpc>
            </a:pPr>
            <a:r>
              <a:rPr lang="en-US" sz="2234" spc="8">
                <a:solidFill>
                  <a:srgbClr val="41C1BA"/>
                </a:solidFill>
                <a:latin typeface="Barlow Light Bold"/>
              </a:rPr>
              <a:t>Фуқароларнинг  Конституциявий судга  мурожаат қилиш ҳуқуқи  белгиланди.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Фуқ аролар ва юридик шахслар,  судда кўриб чиқилиши  тугалланган муайян ишда суд  томонидан ўзига нисбатан  қўлланилган қ  онуннинг  Конституцияга мувофиқлиги  тўғрисидаги шикоят билан  мурожаат қилишади.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26596" y="6236268"/>
            <a:ext cx="3878317" cy="3213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>
                <a:solidFill>
                  <a:srgbClr val="41C1BA"/>
                </a:solidFill>
                <a:latin typeface="Barlow Light Bold"/>
              </a:rPr>
              <a:t>Адвокатлар фаолиятининг  кафолатларини  мустаҳкамланди.</a:t>
            </a:r>
          </a:p>
          <a:p>
            <a:pPr algn="ctr">
              <a:lnSpc>
                <a:spcPts val="2681"/>
              </a:lnSpc>
            </a:pPr>
            <a:endParaRPr lang="en-US" sz="2234" spc="8">
              <a:solidFill>
                <a:srgbClr val="41C1BA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Конституцияга адвокатура  институтига бағишланган ва  адвокатлар фаолиятининг  кафолатларини мустаҳкамловчи  алоҳида боб киритилди.</a:t>
            </a:r>
          </a:p>
        </p:txBody>
      </p:sp>
      <p:sp>
        <p:nvSpPr>
          <p:cNvPr id="37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17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65" y="1214906"/>
            <a:ext cx="15372325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7"/>
              </a:lnSpc>
            </a:pPr>
            <a:r>
              <a:rPr lang="en-US" sz="3897" b="1" dirty="0">
                <a:solidFill>
                  <a:srgbClr val="FF0000"/>
                </a:solidFill>
                <a:latin typeface="Barlow Bold Bold"/>
              </a:rPr>
              <a:t>ЎЗБЕКИСТОН</a:t>
            </a:r>
            <a:r>
              <a:rPr lang="en-US" sz="3897" b="1" dirty="0">
                <a:solidFill>
                  <a:srgbClr val="62DDD6"/>
                </a:solidFill>
                <a:latin typeface="Barlow Bold Bold"/>
              </a:rPr>
              <a:t> – ХАЛҚЧИЛ ДАВЛАТ</a:t>
            </a:r>
          </a:p>
          <a:p>
            <a:pPr algn="l">
              <a:lnSpc>
                <a:spcPts val="4677"/>
              </a:lnSpc>
            </a:pPr>
            <a:endParaRPr lang="en-US" sz="3897" dirty="0">
              <a:solidFill>
                <a:srgbClr val="62DDD6"/>
              </a:solidFill>
              <a:latin typeface="Barlow Bol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493672"/>
            <a:ext cx="5627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749770" y="6324967"/>
            <a:ext cx="3673996" cy="288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Ҳокимларнинг  депутатларга раҳбарлик  қилиши бекор қилинди.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Маҳаллий ижро этувчи ва  вакиллик Ҳокимиятининг  бўлиниши мамлакатда бутун  давлат бошқаруви тизимини  чуқур ислоҳ қилиш учун асос  бўлади.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5092198" y="3040940"/>
            <a:ext cx="2988612" cy="29886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5274858" y="3223620"/>
            <a:ext cx="2624011" cy="262401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9107940" y="3040940"/>
            <a:ext cx="2988612" cy="29886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299813" y="3223620"/>
            <a:ext cx="2624011" cy="262401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13123702" y="3040940"/>
            <a:ext cx="2988592" cy="298863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3315575" y="3223620"/>
            <a:ext cx="2624011" cy="262401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1"/>
          <a:srcRect t="360" b="360"/>
          <a:stretch>
            <a:fillRect/>
          </a:stretch>
        </p:blipFill>
        <p:spPr>
          <a:xfrm>
            <a:off x="16882660" y="9323272"/>
            <a:ext cx="376405" cy="29613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2"/>
          <a:srcRect l="57" r="57"/>
          <a:stretch>
            <a:fillRect/>
          </a:stretch>
        </p:blipFill>
        <p:spPr>
          <a:xfrm>
            <a:off x="1021183" y="3039011"/>
            <a:ext cx="3043884" cy="299058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3"/>
          <a:srcRect l="57" r="57"/>
          <a:stretch>
            <a:fillRect/>
          </a:stretch>
        </p:blipFill>
        <p:spPr>
          <a:xfrm>
            <a:off x="13068403" y="3039011"/>
            <a:ext cx="3043873" cy="299058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4"/>
          <a:srcRect l="57" r="57"/>
          <a:stretch>
            <a:fillRect/>
          </a:stretch>
        </p:blipFill>
        <p:spPr>
          <a:xfrm>
            <a:off x="9052680" y="3039011"/>
            <a:ext cx="3043873" cy="299058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5"/>
          <a:srcRect l="57" r="57"/>
          <a:stretch>
            <a:fillRect/>
          </a:stretch>
        </p:blipFill>
        <p:spPr>
          <a:xfrm>
            <a:off x="5036937" y="3039011"/>
            <a:ext cx="3043873" cy="299058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8423767" y="6324967"/>
            <a:ext cx="3997013" cy="33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Маҳаллалар давлат  ҳокимияти тизимига  кирмайди.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Ўз ҳудудини мустақил бошқариш,  аҳоли манфаатларидан келиб чиқиб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давлат билан шериклик асосида  муаммоларни  ҳал этиб бориш,  самарали жамоатчилик назоратини  амалга оширишга муҳим  имкониятларни тақдим этади.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36229" y="6324967"/>
            <a:ext cx="3763860" cy="262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Журналист фаолиятига  тўсқинлик қилишга йўл  қўйилмайди.</a:t>
            </a:r>
          </a:p>
          <a:p>
            <a:pPr algn="ctr">
              <a:lnSpc>
                <a:spcPts val="2681"/>
              </a:lnSpc>
            </a:pPr>
            <a:endParaRPr lang="en-US" sz="2234">
              <a:solidFill>
                <a:srgbClr val="62DDD6"/>
              </a:solidFill>
              <a:latin typeface="Barlow Medium Bold"/>
            </a:endParaRP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Оммавий ахборот воситалари  фаолиятига тўсқинлик қилиш ёки  аралашиш қонунга мувофиқ  жавобгарликка сабаб бўлиши  белгиланди.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69978" y="6332119"/>
            <a:ext cx="3253887" cy="254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Ҳукумат  жавобгарлиги  кенгайтирилди.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Вазирлар Маҳкамасининг  ваколатлари ва функциялари,  унинг жавобгарлиги  сезиларли даражада  кенгайтирилди.</a:t>
            </a:r>
          </a:p>
        </p:txBody>
      </p:sp>
      <p:sp>
        <p:nvSpPr>
          <p:cNvPr id="41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18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/>
          <a:srcRect t="65" b="65"/>
          <a:stretch>
            <a:fillRect/>
          </a:stretch>
        </p:blipFill>
        <p:spPr>
          <a:xfrm>
            <a:off x="204952" y="0"/>
            <a:ext cx="17292401" cy="975476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204952" y="3"/>
            <a:ext cx="17341791" cy="975475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18"/>
            <a:ext cx="17344591" cy="975538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6630565" y="3961582"/>
            <a:ext cx="5258431" cy="59877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400022" y="2670294"/>
            <a:ext cx="11844948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25"/>
              </a:lnSpc>
            </a:pPr>
            <a:r>
              <a:rPr lang="en-US" sz="8937">
                <a:solidFill>
                  <a:srgbClr val="62DDD6"/>
                </a:solidFill>
                <a:latin typeface="Barlow Bold Bold"/>
              </a:rPr>
              <a:t>ЭЪТИБОРИНГИЗ УЧУН</a:t>
            </a:r>
          </a:p>
          <a:p>
            <a:pPr algn="ctr">
              <a:lnSpc>
                <a:spcPts val="3575"/>
              </a:lnSpc>
            </a:pPr>
            <a:r>
              <a:rPr lang="en-US" sz="2979" spc="11">
                <a:solidFill>
                  <a:srgbClr val="62DDD6"/>
                </a:solidFill>
                <a:latin typeface="Barlow Light Bold"/>
              </a:rPr>
              <a:t>Р А Ҳ М А Т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04250" y="0"/>
            <a:ext cx="17342700" cy="975538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811549" y="1096703"/>
            <a:ext cx="14713011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62DDD6"/>
                </a:solidFill>
                <a:latin typeface="Barlow Bold Bold"/>
              </a:rPr>
              <a:t>КОНСТИТУЦИЯНИ ЯНГИЛАШГА ЗАРУРАТ</a:t>
            </a:r>
          </a:p>
          <a:p>
            <a:pPr algn="l">
              <a:lnSpc>
                <a:spcPts val="2502"/>
              </a:lnSpc>
            </a:pP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Мамлакатимиз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катта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давлатга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айланаётганлиги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, аҳолимиз 2040 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йилга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бориб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50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миллионга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етиши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,</a:t>
            </a:r>
          </a:p>
          <a:p>
            <a:pPr algn="l">
              <a:lnSpc>
                <a:spcPts val="2502"/>
              </a:lnSpc>
            </a:pP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уларнинг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ярмидан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кўпи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ёшлар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бўлиши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уларга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муносиб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шароит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яратишда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қуйидагилар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кераклиги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11549" y="8572690"/>
            <a:ext cx="14128426" cy="662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2"/>
              </a:lnSpc>
            </a:pP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Булар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бошқа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кўпдан-кўп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	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муаммолар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ечими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мустаҳкам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ҳуқуқий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пойдеворни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—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Ўзбекистоннинг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янгиланаётган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Конституциясини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тақозо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этади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430651" y="3583337"/>
            <a:ext cx="2170912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БАРҚАРОР  ИҚТИСОДИЁТ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77062" y="6998905"/>
            <a:ext cx="294562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ХАВФСИЗ ДАВЛАТ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36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6425752" y="291069"/>
            <a:ext cx="1084037" cy="108403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1588019" y="494448"/>
            <a:ext cx="5682208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598679" y="3191130"/>
            <a:ext cx="6293962" cy="472564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9998551" y="4153973"/>
            <a:ext cx="94593" cy="139997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5039568" y="5467380"/>
            <a:ext cx="94593" cy="13999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9226141" y="3129380"/>
            <a:ext cx="6674489" cy="4754249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253322" y="5458905"/>
            <a:ext cx="15269219" cy="9459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9669594" y="3451355"/>
            <a:ext cx="752960" cy="16553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9669613" y="3568896"/>
            <a:ext cx="752960" cy="66499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9830572" y="4409507"/>
            <a:ext cx="431345" cy="17594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9958329" y="4185946"/>
            <a:ext cx="175943" cy="271482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0342755" y="3510136"/>
            <a:ext cx="270536" cy="517424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9479253" y="3510136"/>
            <a:ext cx="270536" cy="517424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6676252" y="6583314"/>
            <a:ext cx="828636" cy="97241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0"/>
          <a:srcRect t="50" b="50"/>
          <a:stretch>
            <a:fillRect/>
          </a:stretch>
        </p:blipFill>
        <p:spPr>
          <a:xfrm>
            <a:off x="7129504" y="7239431"/>
            <a:ext cx="212852" cy="20555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2"/>
              </a:ext>
            </a:extLst>
          </a:blip>
          <a:srcRect/>
          <a:stretch>
            <a:fillRect/>
          </a:stretch>
        </p:blipFill>
        <p:spPr>
          <a:xfrm>
            <a:off x="1926868" y="3417572"/>
            <a:ext cx="5063567" cy="3380758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3"/>
          <a:srcRect t="960" b="960"/>
          <a:stretch>
            <a:fillRect/>
          </a:stretch>
        </p:blipFill>
        <p:spPr>
          <a:xfrm>
            <a:off x="1834579" y="3967829"/>
            <a:ext cx="184577" cy="32725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5"/>
              </a:ext>
            </a:extLst>
          </a:blip>
          <a:srcRect/>
          <a:stretch>
            <a:fillRect/>
          </a:stretch>
        </p:blipFill>
        <p:spPr>
          <a:xfrm>
            <a:off x="2489505" y="4015622"/>
            <a:ext cx="389724" cy="38972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66"/>
          <a:srcRect t="1274" b="1274"/>
          <a:stretch>
            <a:fillRect/>
          </a:stretch>
        </p:blipFill>
        <p:spPr>
          <a:xfrm>
            <a:off x="2607575" y="4080058"/>
            <a:ext cx="151282" cy="259751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8"/>
              </a:ext>
            </a:extLst>
          </a:blip>
          <a:srcRect/>
          <a:stretch>
            <a:fillRect/>
          </a:stretch>
        </p:blipFill>
        <p:spPr>
          <a:xfrm>
            <a:off x="14612916" y="6564717"/>
            <a:ext cx="948769" cy="962958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11085220" y="3583337"/>
            <a:ext cx="1847403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САМАРАЛИ  БОШҚАРУВ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721738" y="6835448"/>
            <a:ext cx="2236181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ИЖТИМОИЙ  КАФОЛАТЛАР</a:t>
            </a:r>
          </a:p>
        </p:txBody>
      </p:sp>
      <p:sp>
        <p:nvSpPr>
          <p:cNvPr id="49" name="Заголовок 47"/>
          <p:cNvSpPr txBox="1">
            <a:spLocks/>
          </p:cNvSpPr>
          <p:nvPr/>
        </p:nvSpPr>
        <p:spPr>
          <a:xfrm>
            <a:off x="16465115" y="426716"/>
            <a:ext cx="990600" cy="8104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1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2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4970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33765" y="53587"/>
            <a:ext cx="17342700" cy="975538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371704" y="353860"/>
            <a:ext cx="1084037" cy="10840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06067" y="1083866"/>
            <a:ext cx="10837532" cy="81293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9903241" y="1572951"/>
            <a:ext cx="2274018" cy="227401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1366238" y="4109040"/>
            <a:ext cx="265807" cy="14945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1318941" y="4061743"/>
            <a:ext cx="360400" cy="24405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0836138" y="4058933"/>
            <a:ext cx="265807" cy="19959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0788841" y="4011637"/>
            <a:ext cx="360400" cy="29418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0412751" y="4164773"/>
            <a:ext cx="158916" cy="9364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10365455" y="4117477"/>
            <a:ext cx="253510" cy="1882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11896357" y="4512393"/>
            <a:ext cx="164591" cy="2544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1849060" y="4465097"/>
            <a:ext cx="259184" cy="34904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1631307" y="4258014"/>
            <a:ext cx="265807" cy="2544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11584010" y="4210717"/>
            <a:ext cx="360400" cy="34904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366238" y="4512393"/>
            <a:ext cx="265807" cy="254455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318941" y="4465097"/>
            <a:ext cx="360400" cy="34904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4258014"/>
            <a:ext cx="265807" cy="25445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4210717"/>
            <a:ext cx="360400" cy="34904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836138" y="4512393"/>
            <a:ext cx="265807" cy="25445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788841" y="4465097"/>
            <a:ext cx="360400" cy="34904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4258014"/>
            <a:ext cx="265807" cy="254455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4210717"/>
            <a:ext cx="360400" cy="34904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306019" y="4512393"/>
            <a:ext cx="265807" cy="25445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258722" y="4465097"/>
            <a:ext cx="360400" cy="349049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>
          <a:xfrm>
            <a:off x="10155628" y="4343757"/>
            <a:ext cx="150403" cy="169320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5"/>
              </a:ext>
            </a:extLst>
          </a:blip>
          <a:srcRect/>
          <a:stretch>
            <a:fillRect/>
          </a:stretch>
        </p:blipFill>
        <p:spPr>
          <a:xfrm>
            <a:off x="10108331" y="4296460"/>
            <a:ext cx="244996" cy="263913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7"/>
              </a:ext>
            </a:extLst>
          </a:blip>
          <a:srcRect/>
          <a:stretch>
            <a:fillRect/>
          </a:stretch>
        </p:blipFill>
        <p:spPr>
          <a:xfrm>
            <a:off x="10019795" y="4714336"/>
            <a:ext cx="21755" cy="5297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9"/>
              </a:ext>
            </a:extLst>
          </a:blip>
          <a:srcRect/>
          <a:stretch>
            <a:fillRect/>
          </a:stretch>
        </p:blipFill>
        <p:spPr>
          <a:xfrm>
            <a:off x="9972499" y="4667039"/>
            <a:ext cx="116348" cy="147565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11896357" y="5020717"/>
            <a:ext cx="232699" cy="255401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3"/>
              </a:ext>
            </a:extLst>
          </a:blip>
          <a:srcRect/>
          <a:stretch>
            <a:fillRect/>
          </a:stretch>
        </p:blipFill>
        <p:spPr>
          <a:xfrm>
            <a:off x="11849060" y="4973875"/>
            <a:ext cx="328238" cy="349049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631307" y="4766773"/>
            <a:ext cx="265807" cy="254455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584010" y="4719476"/>
            <a:ext cx="360400" cy="349049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366238" y="5021172"/>
            <a:ext cx="265807" cy="254455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318941" y="4973875"/>
            <a:ext cx="360400" cy="34904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4766773"/>
            <a:ext cx="265807" cy="254455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4719476"/>
            <a:ext cx="360400" cy="349049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836138" y="5021172"/>
            <a:ext cx="265807" cy="254455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788841" y="4973875"/>
            <a:ext cx="360400" cy="349049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4766773"/>
            <a:ext cx="265807" cy="254455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4719476"/>
            <a:ext cx="360400" cy="34904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306019" y="5021172"/>
            <a:ext cx="265807" cy="254455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258722" y="4973875"/>
            <a:ext cx="360400" cy="349049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040988" y="4766773"/>
            <a:ext cx="265807" cy="254455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9993692" y="4719476"/>
            <a:ext cx="360400" cy="349049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5"/>
              </a:ext>
            </a:extLst>
          </a:blip>
          <a:srcRect/>
          <a:stretch>
            <a:fillRect/>
          </a:stretch>
        </p:blipFill>
        <p:spPr>
          <a:xfrm>
            <a:off x="9950538" y="5021172"/>
            <a:ext cx="90809" cy="254455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7"/>
              </a:ext>
            </a:extLst>
          </a:blip>
          <a:srcRect/>
          <a:stretch>
            <a:fillRect/>
          </a:stretch>
        </p:blipFill>
        <p:spPr>
          <a:xfrm>
            <a:off x="9903241" y="4973875"/>
            <a:ext cx="185402" cy="349049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9"/>
              </a:ext>
            </a:extLst>
          </a:blip>
          <a:srcRect/>
          <a:stretch>
            <a:fillRect/>
          </a:stretch>
        </p:blipFill>
        <p:spPr>
          <a:xfrm>
            <a:off x="11896357" y="5529931"/>
            <a:ext cx="164591" cy="254455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1"/>
              </a:ext>
            </a:extLst>
          </a:blip>
          <a:srcRect/>
          <a:stretch>
            <a:fillRect/>
          </a:stretch>
        </p:blipFill>
        <p:spPr>
          <a:xfrm>
            <a:off x="11849060" y="5482634"/>
            <a:ext cx="259184" cy="349049"/>
          </a:xfrm>
          <a:prstGeom prst="rect">
            <a:avLst/>
          </a:prstGeom>
        </p:spPr>
      </p:pic>
      <p:pic>
        <p:nvPicPr>
          <p:cNvPr id="70" name="Picture 70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631307" y="5275551"/>
            <a:ext cx="265807" cy="254455"/>
          </a:xfrm>
          <a:prstGeom prst="rect">
            <a:avLst/>
          </a:prstGeom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584010" y="5228255"/>
            <a:ext cx="360400" cy="349049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366238" y="5529931"/>
            <a:ext cx="265807" cy="254455"/>
          </a:xfrm>
          <a:prstGeom prst="rect">
            <a:avLst/>
          </a:prstGeom>
        </p:spPr>
      </p:pic>
      <p:pic>
        <p:nvPicPr>
          <p:cNvPr id="73" name="Picture 7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318942" y="5482635"/>
            <a:ext cx="360398" cy="349047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5275551"/>
            <a:ext cx="265807" cy="254455"/>
          </a:xfrm>
          <a:prstGeom prst="rect">
            <a:avLst/>
          </a:prstGeom>
        </p:spPr>
      </p:pic>
      <p:pic>
        <p:nvPicPr>
          <p:cNvPr id="75" name="Picture 7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5228255"/>
            <a:ext cx="360400" cy="349049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836138" y="5529931"/>
            <a:ext cx="265807" cy="254455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788842" y="5482635"/>
            <a:ext cx="360398" cy="349047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5275551"/>
            <a:ext cx="265807" cy="254455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5228255"/>
            <a:ext cx="360400" cy="349049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306019" y="5529931"/>
            <a:ext cx="265807" cy="254455"/>
          </a:xfrm>
          <a:prstGeom prst="rect">
            <a:avLst/>
          </a:prstGeom>
        </p:spPr>
      </p:pic>
      <p:pic>
        <p:nvPicPr>
          <p:cNvPr id="81" name="Picture 8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258723" y="5482635"/>
            <a:ext cx="360398" cy="349047"/>
          </a:xfrm>
          <a:prstGeom prst="rect">
            <a:avLst/>
          </a:prstGeom>
        </p:spPr>
      </p:pic>
      <p:pic>
        <p:nvPicPr>
          <p:cNvPr id="82" name="Picture 82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040988" y="5275551"/>
            <a:ext cx="265807" cy="254455"/>
          </a:xfrm>
          <a:prstGeom prst="rect">
            <a:avLst/>
          </a:prstGeom>
        </p:spPr>
      </p:pic>
      <p:pic>
        <p:nvPicPr>
          <p:cNvPr id="83" name="Picture 8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9993692" y="5228255"/>
            <a:ext cx="360400" cy="349049"/>
          </a:xfrm>
          <a:prstGeom prst="rect">
            <a:avLst/>
          </a:prstGeom>
        </p:spPr>
      </p:pic>
      <p:pic>
        <p:nvPicPr>
          <p:cNvPr id="84" name="Picture 84"/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3"/>
              </a:ext>
            </a:extLst>
          </a:blip>
          <a:srcRect/>
          <a:stretch>
            <a:fillRect/>
          </a:stretch>
        </p:blipFill>
        <p:spPr>
          <a:xfrm>
            <a:off x="10019792" y="5529931"/>
            <a:ext cx="21755" cy="52972"/>
          </a:xfrm>
          <a:prstGeom prst="rect">
            <a:avLst/>
          </a:prstGeom>
        </p:spPr>
      </p:pic>
      <p:pic>
        <p:nvPicPr>
          <p:cNvPr id="85" name="Picture 85"/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5"/>
              </a:ext>
            </a:extLst>
          </a:blip>
          <a:srcRect/>
          <a:stretch>
            <a:fillRect/>
          </a:stretch>
        </p:blipFill>
        <p:spPr>
          <a:xfrm>
            <a:off x="9972496" y="5482634"/>
            <a:ext cx="116348" cy="147565"/>
          </a:xfrm>
          <a:prstGeom prst="rect">
            <a:avLst/>
          </a:prstGeom>
        </p:spPr>
      </p:pic>
      <p:pic>
        <p:nvPicPr>
          <p:cNvPr id="86" name="Picture 86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7"/>
              </a:ext>
            </a:extLst>
          </a:blip>
          <a:srcRect/>
          <a:stretch>
            <a:fillRect/>
          </a:stretch>
        </p:blipFill>
        <p:spPr>
          <a:xfrm>
            <a:off x="11631307" y="5784330"/>
            <a:ext cx="265807" cy="254455"/>
          </a:xfrm>
          <a:prstGeom prst="rect">
            <a:avLst/>
          </a:prstGeom>
        </p:spPr>
      </p:pic>
      <p:pic>
        <p:nvPicPr>
          <p:cNvPr id="87" name="Picture 87"/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9"/>
              </a:ext>
            </a:extLst>
          </a:blip>
          <a:srcRect/>
          <a:stretch>
            <a:fillRect/>
          </a:stretch>
        </p:blipFill>
        <p:spPr>
          <a:xfrm>
            <a:off x="11584010" y="5737033"/>
            <a:ext cx="360400" cy="349049"/>
          </a:xfrm>
          <a:prstGeom prst="rect">
            <a:avLst/>
          </a:prstGeom>
        </p:spPr>
      </p:pic>
      <p:pic>
        <p:nvPicPr>
          <p:cNvPr id="88" name="Picture 88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1"/>
              </a:ext>
            </a:extLst>
          </a:blip>
          <a:srcRect/>
          <a:stretch>
            <a:fillRect/>
          </a:stretch>
        </p:blipFill>
        <p:spPr>
          <a:xfrm>
            <a:off x="11366238" y="6038709"/>
            <a:ext cx="265807" cy="149457"/>
          </a:xfrm>
          <a:prstGeom prst="rect">
            <a:avLst/>
          </a:prstGeom>
        </p:spPr>
      </p:pic>
      <p:pic>
        <p:nvPicPr>
          <p:cNvPr id="89" name="Picture 89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3"/>
              </a:ext>
            </a:extLst>
          </a:blip>
          <a:srcRect/>
          <a:stretch>
            <a:fillRect/>
          </a:stretch>
        </p:blipFill>
        <p:spPr>
          <a:xfrm>
            <a:off x="11318942" y="5991413"/>
            <a:ext cx="360398" cy="244049"/>
          </a:xfrm>
          <a:prstGeom prst="rect">
            <a:avLst/>
          </a:prstGeom>
        </p:spPr>
      </p:pic>
      <p:pic>
        <p:nvPicPr>
          <p:cNvPr id="90" name="Picture 90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5784330"/>
            <a:ext cx="265807" cy="254455"/>
          </a:xfrm>
          <a:prstGeom prst="rect">
            <a:avLst/>
          </a:prstGeom>
        </p:spPr>
      </p:pic>
      <p:pic>
        <p:nvPicPr>
          <p:cNvPr id="91" name="Picture 9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5737033"/>
            <a:ext cx="360400" cy="349049"/>
          </a:xfrm>
          <a:prstGeom prst="rect">
            <a:avLst/>
          </a:prstGeom>
        </p:spPr>
      </p:pic>
      <p:pic>
        <p:nvPicPr>
          <p:cNvPr id="92" name="Picture 92"/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5"/>
              </a:ext>
            </a:extLst>
          </a:blip>
          <a:srcRect/>
          <a:stretch>
            <a:fillRect/>
          </a:stretch>
        </p:blipFill>
        <p:spPr>
          <a:xfrm>
            <a:off x="10836138" y="6038709"/>
            <a:ext cx="265807" cy="199591"/>
          </a:xfrm>
          <a:prstGeom prst="rect">
            <a:avLst/>
          </a:prstGeom>
        </p:spPr>
      </p:pic>
      <p:pic>
        <p:nvPicPr>
          <p:cNvPr id="93" name="Picture 93"/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7"/>
              </a:ext>
            </a:extLst>
          </a:blip>
          <a:srcRect/>
          <a:stretch>
            <a:fillRect/>
          </a:stretch>
        </p:blipFill>
        <p:spPr>
          <a:xfrm>
            <a:off x="10788841" y="5991412"/>
            <a:ext cx="360400" cy="294185"/>
          </a:xfrm>
          <a:prstGeom prst="rect">
            <a:avLst/>
          </a:prstGeom>
        </p:spPr>
      </p:pic>
      <p:pic>
        <p:nvPicPr>
          <p:cNvPr id="94" name="Picture 94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5784330"/>
            <a:ext cx="265807" cy="254455"/>
          </a:xfrm>
          <a:prstGeom prst="rect">
            <a:avLst/>
          </a:prstGeom>
        </p:spPr>
      </p:pic>
      <p:pic>
        <p:nvPicPr>
          <p:cNvPr id="95" name="Picture 9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5737033"/>
            <a:ext cx="360400" cy="349049"/>
          </a:xfrm>
          <a:prstGeom prst="rect">
            <a:avLst/>
          </a:prstGeom>
        </p:spPr>
      </p:pic>
      <p:pic>
        <p:nvPicPr>
          <p:cNvPr id="96" name="Picture 96"/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9"/>
              </a:ext>
            </a:extLst>
          </a:blip>
          <a:srcRect/>
          <a:stretch>
            <a:fillRect/>
          </a:stretch>
        </p:blipFill>
        <p:spPr>
          <a:xfrm>
            <a:off x="10412777" y="6038709"/>
            <a:ext cx="158916" cy="93647"/>
          </a:xfrm>
          <a:prstGeom prst="rect">
            <a:avLst/>
          </a:prstGeom>
        </p:spPr>
      </p:pic>
      <p:pic>
        <p:nvPicPr>
          <p:cNvPr id="97" name="Picture 97"/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1"/>
              </a:ext>
            </a:extLst>
          </a:blip>
          <a:srcRect/>
          <a:stretch>
            <a:fillRect/>
          </a:stretch>
        </p:blipFill>
        <p:spPr>
          <a:xfrm>
            <a:off x="10365480" y="5991412"/>
            <a:ext cx="253510" cy="188240"/>
          </a:xfrm>
          <a:prstGeom prst="rect">
            <a:avLst/>
          </a:prstGeom>
        </p:spPr>
      </p:pic>
      <p:pic>
        <p:nvPicPr>
          <p:cNvPr id="98" name="Picture 98"/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3"/>
              </a:ext>
            </a:extLst>
          </a:blip>
          <a:srcRect/>
          <a:stretch>
            <a:fillRect/>
          </a:stretch>
        </p:blipFill>
        <p:spPr>
          <a:xfrm>
            <a:off x="10155638" y="5784330"/>
            <a:ext cx="150403" cy="169320"/>
          </a:xfrm>
          <a:prstGeom prst="rect">
            <a:avLst/>
          </a:prstGeom>
        </p:spPr>
      </p:pic>
      <p:pic>
        <p:nvPicPr>
          <p:cNvPr id="99" name="Picture 99"/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5"/>
              </a:ext>
            </a:extLst>
          </a:blip>
          <a:srcRect/>
          <a:stretch>
            <a:fillRect/>
          </a:stretch>
        </p:blipFill>
        <p:spPr>
          <a:xfrm>
            <a:off x="10108342" y="5737033"/>
            <a:ext cx="244996" cy="263913"/>
          </a:xfrm>
          <a:prstGeom prst="rect">
            <a:avLst/>
          </a:prstGeom>
        </p:spPr>
      </p:pic>
      <p:pic>
        <p:nvPicPr>
          <p:cNvPr id="100" name="Picture 100"/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7"/>
              </a:ext>
            </a:extLst>
          </a:blip>
          <a:srcRect/>
          <a:stretch>
            <a:fillRect/>
          </a:stretch>
        </p:blipFill>
        <p:spPr>
          <a:xfrm>
            <a:off x="10571088" y="4078184"/>
            <a:ext cx="265807" cy="180673"/>
          </a:xfrm>
          <a:prstGeom prst="rect">
            <a:avLst/>
          </a:prstGeom>
        </p:spPr>
      </p:pic>
      <p:pic>
        <p:nvPicPr>
          <p:cNvPr id="101" name="Picture 101"/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9"/>
              </a:ext>
            </a:extLst>
          </a:blip>
          <a:srcRect/>
          <a:stretch>
            <a:fillRect/>
          </a:stretch>
        </p:blipFill>
        <p:spPr>
          <a:xfrm>
            <a:off x="10523792" y="4030888"/>
            <a:ext cx="360400" cy="275266"/>
          </a:xfrm>
          <a:prstGeom prst="rect">
            <a:avLst/>
          </a:prstGeom>
        </p:spPr>
      </p:pic>
      <p:pic>
        <p:nvPicPr>
          <p:cNvPr id="102" name="Picture 102"/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1"/>
              </a:ext>
            </a:extLst>
          </a:blip>
          <a:srcRect/>
          <a:stretch>
            <a:fillRect/>
          </a:stretch>
        </p:blipFill>
        <p:spPr>
          <a:xfrm>
            <a:off x="11101188" y="4060909"/>
            <a:ext cx="265807" cy="197700"/>
          </a:xfrm>
          <a:prstGeom prst="rect">
            <a:avLst/>
          </a:prstGeom>
        </p:spPr>
      </p:pic>
      <p:pic>
        <p:nvPicPr>
          <p:cNvPr id="103" name="Picture 103"/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3"/>
              </a:ext>
            </a:extLst>
          </a:blip>
          <a:srcRect/>
          <a:stretch>
            <a:fillRect/>
          </a:stretch>
        </p:blipFill>
        <p:spPr>
          <a:xfrm>
            <a:off x="11053891" y="4013612"/>
            <a:ext cx="360400" cy="292293"/>
          </a:xfrm>
          <a:prstGeom prst="rect">
            <a:avLst/>
          </a:prstGeom>
        </p:spPr>
      </p:pic>
      <p:pic>
        <p:nvPicPr>
          <p:cNvPr id="104" name="Picture 104"/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5"/>
              </a:ext>
            </a:extLst>
          </a:blip>
          <a:srcRect/>
          <a:stretch>
            <a:fillRect/>
          </a:stretch>
        </p:blipFill>
        <p:spPr>
          <a:xfrm>
            <a:off x="11631307" y="4233260"/>
            <a:ext cx="36891" cy="25540"/>
          </a:xfrm>
          <a:prstGeom prst="rect">
            <a:avLst/>
          </a:prstGeom>
        </p:spPr>
      </p:pic>
      <p:pic>
        <p:nvPicPr>
          <p:cNvPr id="105" name="Picture 105"/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7"/>
              </a:ext>
            </a:extLst>
          </a:blip>
          <a:srcRect/>
          <a:stretch>
            <a:fillRect/>
          </a:stretch>
        </p:blipFill>
        <p:spPr>
          <a:xfrm>
            <a:off x="11584010" y="4185964"/>
            <a:ext cx="131484" cy="120133"/>
          </a:xfrm>
          <a:prstGeom prst="rect">
            <a:avLst/>
          </a:prstGeom>
        </p:spPr>
      </p:pic>
      <p:pic>
        <p:nvPicPr>
          <p:cNvPr id="106" name="Picture 106"/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9"/>
              </a:ext>
            </a:extLst>
          </a:blip>
          <a:srcRect/>
          <a:stretch>
            <a:fillRect/>
          </a:stretch>
        </p:blipFill>
        <p:spPr>
          <a:xfrm>
            <a:off x="10040969" y="4512393"/>
            <a:ext cx="265807" cy="254455"/>
          </a:xfrm>
          <a:prstGeom prst="rect">
            <a:avLst/>
          </a:prstGeom>
        </p:spPr>
      </p:pic>
      <p:pic>
        <p:nvPicPr>
          <p:cNvPr id="107" name="Picture 107"/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1"/>
              </a:ext>
            </a:extLst>
          </a:blip>
          <a:srcRect/>
          <a:stretch>
            <a:fillRect/>
          </a:stretch>
        </p:blipFill>
        <p:spPr>
          <a:xfrm>
            <a:off x="9993672" y="4465097"/>
            <a:ext cx="360400" cy="349049"/>
          </a:xfrm>
          <a:prstGeom prst="rect">
            <a:avLst/>
          </a:prstGeom>
        </p:spPr>
      </p:pic>
      <p:pic>
        <p:nvPicPr>
          <p:cNvPr id="108" name="Picture 108"/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3"/>
              </a:ext>
            </a:extLst>
          </a:blip>
          <a:srcRect/>
          <a:stretch>
            <a:fillRect/>
          </a:stretch>
        </p:blipFill>
        <p:spPr>
          <a:xfrm>
            <a:off x="10306019" y="4258014"/>
            <a:ext cx="265807" cy="254455"/>
          </a:xfrm>
          <a:prstGeom prst="rect">
            <a:avLst/>
          </a:prstGeom>
        </p:spPr>
      </p:pic>
      <p:pic>
        <p:nvPicPr>
          <p:cNvPr id="109" name="Picture 109"/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5"/>
              </a:ext>
            </a:extLst>
          </a:blip>
          <a:srcRect/>
          <a:stretch>
            <a:fillRect/>
          </a:stretch>
        </p:blipFill>
        <p:spPr>
          <a:xfrm>
            <a:off x="10258722" y="4210717"/>
            <a:ext cx="360400" cy="349049"/>
          </a:xfrm>
          <a:prstGeom prst="rect">
            <a:avLst/>
          </a:prstGeom>
        </p:spPr>
      </p:pic>
      <p:pic>
        <p:nvPicPr>
          <p:cNvPr id="110" name="Picture 110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571088" y="4512393"/>
            <a:ext cx="265807" cy="254455"/>
          </a:xfrm>
          <a:prstGeom prst="rect">
            <a:avLst/>
          </a:prstGeom>
        </p:spPr>
      </p:pic>
      <p:pic>
        <p:nvPicPr>
          <p:cNvPr id="111" name="Picture 11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523792" y="4465097"/>
            <a:ext cx="360400" cy="349049"/>
          </a:xfrm>
          <a:prstGeom prst="rect">
            <a:avLst/>
          </a:prstGeom>
        </p:spPr>
      </p:pic>
      <p:pic>
        <p:nvPicPr>
          <p:cNvPr id="112" name="Picture 112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4258014"/>
            <a:ext cx="265807" cy="254455"/>
          </a:xfrm>
          <a:prstGeom prst="rect">
            <a:avLst/>
          </a:prstGeom>
        </p:spPr>
      </p:pic>
      <p:pic>
        <p:nvPicPr>
          <p:cNvPr id="113" name="Picture 11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1" y="4210717"/>
            <a:ext cx="360400" cy="349049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101188" y="4512393"/>
            <a:ext cx="265807" cy="254455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053891" y="4465097"/>
            <a:ext cx="360400" cy="349049"/>
          </a:xfrm>
          <a:prstGeom prst="rect">
            <a:avLst/>
          </a:prstGeom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4258014"/>
            <a:ext cx="265807" cy="254455"/>
          </a:xfrm>
          <a:prstGeom prst="rect">
            <a:avLst/>
          </a:prstGeom>
        </p:spPr>
      </p:pic>
      <p:pic>
        <p:nvPicPr>
          <p:cNvPr id="117" name="Picture 11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1" y="4210717"/>
            <a:ext cx="360400" cy="349049"/>
          </a:xfrm>
          <a:prstGeom prst="rect">
            <a:avLst/>
          </a:prstGeom>
        </p:spPr>
      </p:pic>
      <p:pic>
        <p:nvPicPr>
          <p:cNvPr id="118" name="Picture 118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631307" y="4512393"/>
            <a:ext cx="265807" cy="254455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584010" y="4465097"/>
            <a:ext cx="360400" cy="349049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0"/>
              </a:ext>
            </a:extLst>
          </a:blip>
          <a:srcRect/>
          <a:stretch>
            <a:fillRect/>
          </a:stretch>
        </p:blipFill>
        <p:spPr>
          <a:xfrm>
            <a:off x="11896357" y="4475514"/>
            <a:ext cx="28378" cy="36891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2"/>
              </a:ext>
            </a:extLst>
          </a:blip>
          <a:srcRect/>
          <a:stretch>
            <a:fillRect/>
          </a:stretch>
        </p:blipFill>
        <p:spPr>
          <a:xfrm>
            <a:off x="11849060" y="4428217"/>
            <a:ext cx="122971" cy="131484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4"/>
              </a:ext>
            </a:extLst>
          </a:blip>
          <a:srcRect/>
          <a:stretch>
            <a:fillRect/>
          </a:stretch>
        </p:blipFill>
        <p:spPr>
          <a:xfrm>
            <a:off x="9958269" y="4766773"/>
            <a:ext cx="83242" cy="254455"/>
          </a:xfrm>
          <a:prstGeom prst="rect">
            <a:avLst/>
          </a:prstGeom>
        </p:spPr>
      </p:pic>
      <p:pic>
        <p:nvPicPr>
          <p:cNvPr id="123" name="Picture 123"/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6"/>
              </a:ext>
            </a:extLst>
          </a:blip>
          <a:srcRect/>
          <a:stretch>
            <a:fillRect/>
          </a:stretch>
        </p:blipFill>
        <p:spPr>
          <a:xfrm>
            <a:off x="9910973" y="4719476"/>
            <a:ext cx="177835" cy="349049"/>
          </a:xfrm>
          <a:prstGeom prst="rect">
            <a:avLst/>
          </a:prstGeom>
        </p:spPr>
      </p:pic>
      <p:pic>
        <p:nvPicPr>
          <p:cNvPr id="124" name="Picture 124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040969" y="5021172"/>
            <a:ext cx="265807" cy="254455"/>
          </a:xfrm>
          <a:prstGeom prst="rect">
            <a:avLst/>
          </a:prstGeom>
        </p:spPr>
      </p:pic>
      <p:pic>
        <p:nvPicPr>
          <p:cNvPr id="125" name="Picture 12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9993672" y="4973875"/>
            <a:ext cx="360400" cy="349049"/>
          </a:xfrm>
          <a:prstGeom prst="rect">
            <a:avLst/>
          </a:prstGeom>
        </p:spPr>
      </p:pic>
      <p:pic>
        <p:nvPicPr>
          <p:cNvPr id="126" name="Picture 126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306019" y="4766773"/>
            <a:ext cx="265807" cy="254455"/>
          </a:xfrm>
          <a:prstGeom prst="rect">
            <a:avLst/>
          </a:prstGeom>
        </p:spPr>
      </p:pic>
      <p:pic>
        <p:nvPicPr>
          <p:cNvPr id="127" name="Picture 12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258722" y="4719476"/>
            <a:ext cx="360400" cy="349049"/>
          </a:xfrm>
          <a:prstGeom prst="rect">
            <a:avLst/>
          </a:prstGeom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571088" y="5021172"/>
            <a:ext cx="265807" cy="254455"/>
          </a:xfrm>
          <a:prstGeom prst="rect">
            <a:avLst/>
          </a:prstGeom>
        </p:spPr>
      </p:pic>
      <p:pic>
        <p:nvPicPr>
          <p:cNvPr id="129" name="Picture 129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523792" y="4973875"/>
            <a:ext cx="360400" cy="349049"/>
          </a:xfrm>
          <a:prstGeom prst="rect">
            <a:avLst/>
          </a:prstGeom>
        </p:spPr>
      </p:pic>
      <p:pic>
        <p:nvPicPr>
          <p:cNvPr id="130" name="Picture 130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4766773"/>
            <a:ext cx="265807" cy="254455"/>
          </a:xfrm>
          <a:prstGeom prst="rect">
            <a:avLst/>
          </a:prstGeom>
        </p:spPr>
      </p:pic>
      <p:pic>
        <p:nvPicPr>
          <p:cNvPr id="131" name="Picture 13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1" y="4719476"/>
            <a:ext cx="360400" cy="349049"/>
          </a:xfrm>
          <a:prstGeom prst="rect">
            <a:avLst/>
          </a:prstGeom>
        </p:spPr>
      </p:pic>
      <p:pic>
        <p:nvPicPr>
          <p:cNvPr id="132" name="Picture 132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101188" y="5021172"/>
            <a:ext cx="265807" cy="254455"/>
          </a:xfrm>
          <a:prstGeom prst="rect">
            <a:avLst/>
          </a:prstGeom>
        </p:spPr>
      </p:pic>
      <p:pic>
        <p:nvPicPr>
          <p:cNvPr id="133" name="Picture 13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053891" y="4973875"/>
            <a:ext cx="360400" cy="349049"/>
          </a:xfrm>
          <a:prstGeom prst="rect">
            <a:avLst/>
          </a:prstGeom>
        </p:spPr>
      </p:pic>
      <p:pic>
        <p:nvPicPr>
          <p:cNvPr id="134" name="Picture 134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4766773"/>
            <a:ext cx="265807" cy="254455"/>
          </a:xfrm>
          <a:prstGeom prst="rect">
            <a:avLst/>
          </a:prstGeom>
        </p:spPr>
      </p:pic>
      <p:pic>
        <p:nvPicPr>
          <p:cNvPr id="135" name="Picture 13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1" y="4719476"/>
            <a:ext cx="360400" cy="349049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631307" y="5021172"/>
            <a:ext cx="265807" cy="254455"/>
          </a:xfrm>
          <a:prstGeom prst="rect">
            <a:avLst/>
          </a:prstGeom>
        </p:spPr>
      </p:pic>
      <p:pic>
        <p:nvPicPr>
          <p:cNvPr id="137" name="Picture 13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584010" y="4973875"/>
            <a:ext cx="360400" cy="349049"/>
          </a:xfrm>
          <a:prstGeom prst="rect">
            <a:avLst/>
          </a:prstGeom>
        </p:spPr>
      </p:pic>
      <p:pic>
        <p:nvPicPr>
          <p:cNvPr id="138" name="Picture 138"/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8"/>
              </a:ext>
            </a:extLst>
          </a:blip>
          <a:srcRect/>
          <a:stretch>
            <a:fillRect/>
          </a:stretch>
        </p:blipFill>
        <p:spPr>
          <a:xfrm>
            <a:off x="11896357" y="4766773"/>
            <a:ext cx="226078" cy="254455"/>
          </a:xfrm>
          <a:prstGeom prst="rect">
            <a:avLst/>
          </a:prstGeom>
        </p:spPr>
      </p:pic>
      <p:pic>
        <p:nvPicPr>
          <p:cNvPr id="139" name="Picture 139"/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0"/>
              </a:ext>
            </a:extLst>
          </a:blip>
          <a:srcRect/>
          <a:stretch>
            <a:fillRect/>
          </a:stretch>
        </p:blipFill>
        <p:spPr>
          <a:xfrm>
            <a:off x="11849060" y="4719476"/>
            <a:ext cx="320671" cy="349049"/>
          </a:xfrm>
          <a:prstGeom prst="rect">
            <a:avLst/>
          </a:prstGeom>
        </p:spPr>
      </p:pic>
      <p:pic>
        <p:nvPicPr>
          <p:cNvPr id="140" name="Picture 140"/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2"/>
              </a:ext>
            </a:extLst>
          </a:blip>
          <a:srcRect/>
          <a:stretch>
            <a:fillRect/>
          </a:stretch>
        </p:blipFill>
        <p:spPr>
          <a:xfrm>
            <a:off x="9958268" y="5275551"/>
            <a:ext cx="83242" cy="254455"/>
          </a:xfrm>
          <a:prstGeom prst="rect">
            <a:avLst/>
          </a:prstGeom>
        </p:spPr>
      </p:pic>
      <p:pic>
        <p:nvPicPr>
          <p:cNvPr id="141" name="Picture 141"/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4"/>
              </a:ext>
            </a:extLst>
          </a:blip>
          <a:srcRect/>
          <a:stretch>
            <a:fillRect/>
          </a:stretch>
        </p:blipFill>
        <p:spPr>
          <a:xfrm>
            <a:off x="9910971" y="5228255"/>
            <a:ext cx="177835" cy="349049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6"/>
              </a:ext>
            </a:extLst>
          </a:blip>
          <a:srcRect/>
          <a:stretch>
            <a:fillRect/>
          </a:stretch>
        </p:blipFill>
        <p:spPr>
          <a:xfrm>
            <a:off x="10040969" y="5529931"/>
            <a:ext cx="265807" cy="254455"/>
          </a:xfrm>
          <a:prstGeom prst="rect">
            <a:avLst/>
          </a:prstGeom>
        </p:spPr>
      </p:pic>
      <p:pic>
        <p:nvPicPr>
          <p:cNvPr id="143" name="Picture 143"/>
          <p:cNvPicPr>
            <a:picLocks noChangeAspect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8"/>
              </a:ext>
            </a:extLst>
          </a:blip>
          <a:srcRect/>
          <a:stretch>
            <a:fillRect/>
          </a:stretch>
        </p:blipFill>
        <p:spPr>
          <a:xfrm>
            <a:off x="9993672" y="5482634"/>
            <a:ext cx="360400" cy="349049"/>
          </a:xfrm>
          <a:prstGeom prst="rect">
            <a:avLst/>
          </a:prstGeom>
        </p:spPr>
      </p:pic>
      <p:pic>
        <p:nvPicPr>
          <p:cNvPr id="144" name="Picture 144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306019" y="5275551"/>
            <a:ext cx="265807" cy="254455"/>
          </a:xfrm>
          <a:prstGeom prst="rect">
            <a:avLst/>
          </a:prstGeom>
        </p:spPr>
      </p:pic>
      <p:pic>
        <p:nvPicPr>
          <p:cNvPr id="145" name="Picture 14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258722" y="5228255"/>
            <a:ext cx="360400" cy="349049"/>
          </a:xfrm>
          <a:prstGeom prst="rect">
            <a:avLst/>
          </a:prstGeom>
        </p:spPr>
      </p:pic>
      <p:pic>
        <p:nvPicPr>
          <p:cNvPr id="146" name="Picture 146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571088" y="5529931"/>
            <a:ext cx="265807" cy="254455"/>
          </a:xfrm>
          <a:prstGeom prst="rect">
            <a:avLst/>
          </a:prstGeom>
        </p:spPr>
      </p:pic>
      <p:pic>
        <p:nvPicPr>
          <p:cNvPr id="147" name="Picture 14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523792" y="5482634"/>
            <a:ext cx="360400" cy="349049"/>
          </a:xfrm>
          <a:prstGeom prst="rect">
            <a:avLst/>
          </a:prstGeom>
        </p:spPr>
      </p:pic>
      <p:pic>
        <p:nvPicPr>
          <p:cNvPr id="148" name="Picture 148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5275551"/>
            <a:ext cx="265807" cy="254455"/>
          </a:xfrm>
          <a:prstGeom prst="rect">
            <a:avLst/>
          </a:prstGeom>
        </p:spPr>
      </p:pic>
      <p:pic>
        <p:nvPicPr>
          <p:cNvPr id="149" name="Picture 149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1" y="5228255"/>
            <a:ext cx="360400" cy="349049"/>
          </a:xfrm>
          <a:prstGeom prst="rect">
            <a:avLst/>
          </a:prstGeom>
        </p:spPr>
      </p:pic>
      <p:pic>
        <p:nvPicPr>
          <p:cNvPr id="150" name="Picture 150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101188" y="5529931"/>
            <a:ext cx="265807" cy="254455"/>
          </a:xfrm>
          <a:prstGeom prst="rect">
            <a:avLst/>
          </a:prstGeom>
        </p:spPr>
      </p:pic>
      <p:pic>
        <p:nvPicPr>
          <p:cNvPr id="151" name="Picture 15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053891" y="5482634"/>
            <a:ext cx="360400" cy="349049"/>
          </a:xfrm>
          <a:prstGeom prst="rect">
            <a:avLst/>
          </a:prstGeom>
        </p:spPr>
      </p:pic>
      <p:pic>
        <p:nvPicPr>
          <p:cNvPr id="152" name="Picture 152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5275551"/>
            <a:ext cx="265807" cy="254455"/>
          </a:xfrm>
          <a:prstGeom prst="rect">
            <a:avLst/>
          </a:prstGeom>
        </p:spPr>
      </p:pic>
      <p:pic>
        <p:nvPicPr>
          <p:cNvPr id="153" name="Picture 15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1" y="5228255"/>
            <a:ext cx="360400" cy="349049"/>
          </a:xfrm>
          <a:prstGeom prst="rect">
            <a:avLst/>
          </a:prstGeom>
        </p:spPr>
      </p:pic>
      <p:pic>
        <p:nvPicPr>
          <p:cNvPr id="154" name="Picture 154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631307" y="5529931"/>
            <a:ext cx="265807" cy="254455"/>
          </a:xfrm>
          <a:prstGeom prst="rect">
            <a:avLst/>
          </a:prstGeom>
        </p:spPr>
      </p:pic>
      <p:pic>
        <p:nvPicPr>
          <p:cNvPr id="155" name="Picture 155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584010" y="5482634"/>
            <a:ext cx="360400" cy="349049"/>
          </a:xfrm>
          <a:prstGeom prst="rect">
            <a:avLst/>
          </a:prstGeom>
        </p:spPr>
      </p:pic>
      <p:pic>
        <p:nvPicPr>
          <p:cNvPr id="156" name="Picture 156"/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0"/>
              </a:ext>
            </a:extLst>
          </a:blip>
          <a:srcRect/>
          <a:stretch>
            <a:fillRect/>
          </a:stretch>
        </p:blipFill>
        <p:spPr>
          <a:xfrm>
            <a:off x="11896357" y="5275551"/>
            <a:ext cx="226078" cy="254455"/>
          </a:xfrm>
          <a:prstGeom prst="rect">
            <a:avLst/>
          </a:prstGeom>
        </p:spPr>
      </p:pic>
      <p:pic>
        <p:nvPicPr>
          <p:cNvPr id="157" name="Picture 157"/>
          <p:cNvPicPr>
            <a:picLocks noChangeAspect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2"/>
              </a:ext>
            </a:extLst>
          </a:blip>
          <a:srcRect/>
          <a:stretch>
            <a:fillRect/>
          </a:stretch>
        </p:blipFill>
        <p:spPr>
          <a:xfrm>
            <a:off x="11849060" y="5228255"/>
            <a:ext cx="320671" cy="349049"/>
          </a:xfrm>
          <a:prstGeom prst="rect">
            <a:avLst/>
          </a:prstGeom>
        </p:spPr>
      </p:pic>
      <p:pic>
        <p:nvPicPr>
          <p:cNvPr id="158" name="Picture 158"/>
          <p:cNvPicPr>
            <a:picLocks noChangeAspect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4"/>
              </a:ext>
            </a:extLst>
          </a:blip>
          <a:srcRect/>
          <a:stretch>
            <a:fillRect/>
          </a:stretch>
        </p:blipFill>
        <p:spPr>
          <a:xfrm>
            <a:off x="10306019" y="5784330"/>
            <a:ext cx="265807" cy="254455"/>
          </a:xfrm>
          <a:prstGeom prst="rect">
            <a:avLst/>
          </a:prstGeom>
        </p:spPr>
      </p:pic>
      <p:pic>
        <p:nvPicPr>
          <p:cNvPr id="159" name="Picture 159"/>
          <p:cNvPicPr>
            <a:picLocks noChangeAspect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6"/>
              </a:ext>
            </a:extLst>
          </a:blip>
          <a:srcRect/>
          <a:stretch>
            <a:fillRect/>
          </a:stretch>
        </p:blipFill>
        <p:spPr>
          <a:xfrm>
            <a:off x="10258723" y="5737034"/>
            <a:ext cx="360398" cy="349047"/>
          </a:xfrm>
          <a:prstGeom prst="rect">
            <a:avLst/>
          </a:prstGeom>
        </p:spPr>
      </p:pic>
      <p:pic>
        <p:nvPicPr>
          <p:cNvPr id="160" name="Picture 160"/>
          <p:cNvPicPr>
            <a:picLocks noChangeAspect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8"/>
              </a:ext>
            </a:extLst>
          </a:blip>
          <a:srcRect/>
          <a:stretch>
            <a:fillRect/>
          </a:stretch>
        </p:blipFill>
        <p:spPr>
          <a:xfrm>
            <a:off x="10571088" y="6038709"/>
            <a:ext cx="265807" cy="180673"/>
          </a:xfrm>
          <a:prstGeom prst="rect">
            <a:avLst/>
          </a:prstGeom>
        </p:spPr>
      </p:pic>
      <p:pic>
        <p:nvPicPr>
          <p:cNvPr id="161" name="Picture 161"/>
          <p:cNvPicPr>
            <a:picLocks noChangeAspect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0"/>
              </a:ext>
            </a:extLst>
          </a:blip>
          <a:srcRect/>
          <a:stretch>
            <a:fillRect/>
          </a:stretch>
        </p:blipFill>
        <p:spPr>
          <a:xfrm>
            <a:off x="10523792" y="5991413"/>
            <a:ext cx="360398" cy="275264"/>
          </a:xfrm>
          <a:prstGeom prst="rect">
            <a:avLst/>
          </a:prstGeom>
        </p:spPr>
      </p:pic>
      <p:pic>
        <p:nvPicPr>
          <p:cNvPr id="162" name="Picture 162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5784330"/>
            <a:ext cx="265807" cy="254455"/>
          </a:xfrm>
          <a:prstGeom prst="rect">
            <a:avLst/>
          </a:prstGeom>
        </p:spPr>
      </p:pic>
      <p:pic>
        <p:nvPicPr>
          <p:cNvPr id="163" name="Picture 16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2" y="5737034"/>
            <a:ext cx="360398" cy="349047"/>
          </a:xfrm>
          <a:prstGeom prst="rect">
            <a:avLst/>
          </a:prstGeom>
        </p:spPr>
      </p:pic>
      <p:pic>
        <p:nvPicPr>
          <p:cNvPr id="164" name="Picture 164"/>
          <p:cNvPicPr>
            <a:picLocks noChangeAspect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2"/>
              </a:ext>
            </a:extLst>
          </a:blip>
          <a:srcRect/>
          <a:stretch>
            <a:fillRect/>
          </a:stretch>
        </p:blipFill>
        <p:spPr>
          <a:xfrm>
            <a:off x="11101188" y="6038709"/>
            <a:ext cx="265807" cy="197700"/>
          </a:xfrm>
          <a:prstGeom prst="rect">
            <a:avLst/>
          </a:prstGeom>
        </p:spPr>
      </p:pic>
      <p:pic>
        <p:nvPicPr>
          <p:cNvPr id="165" name="Picture 165"/>
          <p:cNvPicPr>
            <a:picLocks noChangeAspect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4"/>
              </a:ext>
            </a:extLst>
          </a:blip>
          <a:srcRect/>
          <a:stretch>
            <a:fillRect/>
          </a:stretch>
        </p:blipFill>
        <p:spPr>
          <a:xfrm>
            <a:off x="11053891" y="5991412"/>
            <a:ext cx="360400" cy="292293"/>
          </a:xfrm>
          <a:prstGeom prst="rect">
            <a:avLst/>
          </a:prstGeom>
        </p:spPr>
      </p:pic>
      <p:pic>
        <p:nvPicPr>
          <p:cNvPr id="166" name="Picture 166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5784330"/>
            <a:ext cx="265807" cy="254455"/>
          </a:xfrm>
          <a:prstGeom prst="rect">
            <a:avLst/>
          </a:prstGeom>
        </p:spPr>
      </p:pic>
      <p:pic>
        <p:nvPicPr>
          <p:cNvPr id="167" name="Picture 167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2" y="5737034"/>
            <a:ext cx="360398" cy="349047"/>
          </a:xfrm>
          <a:prstGeom prst="rect">
            <a:avLst/>
          </a:prstGeom>
        </p:spPr>
      </p:pic>
      <p:pic>
        <p:nvPicPr>
          <p:cNvPr id="168" name="Picture 168"/>
          <p:cNvPicPr>
            <a:picLocks noChangeAspect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6"/>
              </a:ext>
            </a:extLst>
          </a:blip>
          <a:srcRect/>
          <a:stretch>
            <a:fillRect/>
          </a:stretch>
        </p:blipFill>
        <p:spPr>
          <a:xfrm>
            <a:off x="11631307" y="6038709"/>
            <a:ext cx="36891" cy="25540"/>
          </a:xfrm>
          <a:prstGeom prst="rect">
            <a:avLst/>
          </a:prstGeom>
        </p:spPr>
      </p:pic>
      <p:pic>
        <p:nvPicPr>
          <p:cNvPr id="169" name="Picture 169"/>
          <p:cNvPicPr>
            <a:picLocks noChangeAspect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8"/>
              </a:ext>
            </a:extLst>
          </a:blip>
          <a:srcRect/>
          <a:stretch>
            <a:fillRect/>
          </a:stretch>
        </p:blipFill>
        <p:spPr>
          <a:xfrm>
            <a:off x="11584010" y="5991412"/>
            <a:ext cx="131484" cy="120133"/>
          </a:xfrm>
          <a:prstGeom prst="rect">
            <a:avLst/>
          </a:prstGeom>
        </p:spPr>
      </p:pic>
      <p:pic>
        <p:nvPicPr>
          <p:cNvPr id="170" name="Picture 170"/>
          <p:cNvPicPr>
            <a:picLocks noChangeAspect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0"/>
              </a:ext>
            </a:extLst>
          </a:blip>
          <a:srcRect/>
          <a:stretch>
            <a:fillRect/>
          </a:stretch>
        </p:blipFill>
        <p:spPr>
          <a:xfrm>
            <a:off x="11896357" y="5784330"/>
            <a:ext cx="28378" cy="36891"/>
          </a:xfrm>
          <a:prstGeom prst="rect">
            <a:avLst/>
          </a:prstGeom>
        </p:spPr>
      </p:pic>
      <p:pic>
        <p:nvPicPr>
          <p:cNvPr id="171" name="Picture 171"/>
          <p:cNvPicPr>
            <a:picLocks noChangeAspect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2"/>
              </a:ext>
            </a:extLst>
          </a:blip>
          <a:srcRect/>
          <a:stretch>
            <a:fillRect/>
          </a:stretch>
        </p:blipFill>
        <p:spPr>
          <a:xfrm>
            <a:off x="11849060" y="5737033"/>
            <a:ext cx="122971" cy="131484"/>
          </a:xfrm>
          <a:prstGeom prst="rect">
            <a:avLst/>
          </a:prstGeom>
        </p:spPr>
      </p:pic>
      <p:pic>
        <p:nvPicPr>
          <p:cNvPr id="172" name="Picture 172"/>
          <p:cNvPicPr>
            <a:picLocks noChangeAspect="1"/>
          </p:cNvPicPr>
          <p:nvPr/>
        </p:nvPicPr>
        <p:blipFill>
          <a:blip r:embed="rId173"/>
          <a:srcRect t="3" b="3"/>
          <a:stretch>
            <a:fillRect/>
          </a:stretch>
        </p:blipFill>
        <p:spPr>
          <a:xfrm>
            <a:off x="9903241" y="4011637"/>
            <a:ext cx="2273601" cy="2273431"/>
          </a:xfrm>
          <a:prstGeom prst="rect">
            <a:avLst/>
          </a:prstGeom>
        </p:spPr>
      </p:pic>
      <p:pic>
        <p:nvPicPr>
          <p:cNvPr id="173" name="Picture 173"/>
          <p:cNvPicPr>
            <a:picLocks noChangeAspect="1"/>
          </p:cNvPicPr>
          <p:nvPr/>
        </p:nvPicPr>
        <p:blipFill>
          <a:blip r:embed="rId174"/>
          <a:srcRect t="3" b="3"/>
          <a:stretch>
            <a:fillRect/>
          </a:stretch>
        </p:blipFill>
        <p:spPr>
          <a:xfrm>
            <a:off x="9903241" y="6450323"/>
            <a:ext cx="2273601" cy="2273431"/>
          </a:xfrm>
          <a:prstGeom prst="rect">
            <a:avLst/>
          </a:prstGeom>
        </p:spPr>
      </p:pic>
      <p:pic>
        <p:nvPicPr>
          <p:cNvPr id="174" name="Picture 174"/>
          <p:cNvPicPr>
            <a:picLocks noChangeAspect="1"/>
          </p:cNvPicPr>
          <p:nvPr/>
        </p:nvPicPr>
        <p:blipFill>
          <a:blip r:embed="rId175"/>
          <a:srcRect l="318" r="318"/>
          <a:stretch>
            <a:fillRect/>
          </a:stretch>
        </p:blipFill>
        <p:spPr>
          <a:xfrm>
            <a:off x="9954095" y="1620247"/>
            <a:ext cx="2178989" cy="2174770"/>
          </a:xfrm>
          <a:prstGeom prst="rect">
            <a:avLst/>
          </a:prstGeom>
        </p:spPr>
      </p:pic>
      <p:pic>
        <p:nvPicPr>
          <p:cNvPr id="175" name="Picture 17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9903241" y="1572951"/>
            <a:ext cx="2274018" cy="2274018"/>
          </a:xfrm>
          <a:prstGeom prst="rect">
            <a:avLst/>
          </a:prstGeom>
        </p:spPr>
      </p:pic>
      <p:pic>
        <p:nvPicPr>
          <p:cNvPr id="176" name="Picture 17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9903241" y="4011637"/>
            <a:ext cx="2274018" cy="2274018"/>
          </a:xfrm>
          <a:prstGeom prst="rect">
            <a:avLst/>
          </a:prstGeom>
        </p:spPr>
      </p:pic>
      <p:pic>
        <p:nvPicPr>
          <p:cNvPr id="177" name="Picture 177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1366238" y="6547726"/>
            <a:ext cx="265807" cy="149457"/>
          </a:xfrm>
          <a:prstGeom prst="rect">
            <a:avLst/>
          </a:prstGeom>
        </p:spPr>
      </p:pic>
      <p:pic>
        <p:nvPicPr>
          <p:cNvPr id="178" name="Picture 17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1318942" y="6500430"/>
            <a:ext cx="360398" cy="244049"/>
          </a:xfrm>
          <a:prstGeom prst="rect">
            <a:avLst/>
          </a:prstGeom>
        </p:spPr>
      </p:pic>
      <p:pic>
        <p:nvPicPr>
          <p:cNvPr id="179" name="Picture 17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0836138" y="6497620"/>
            <a:ext cx="265807" cy="199591"/>
          </a:xfrm>
          <a:prstGeom prst="rect">
            <a:avLst/>
          </a:prstGeom>
        </p:spPr>
      </p:pic>
      <p:pic>
        <p:nvPicPr>
          <p:cNvPr id="180" name="Picture 180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0788841" y="6450323"/>
            <a:ext cx="360400" cy="294185"/>
          </a:xfrm>
          <a:prstGeom prst="rect">
            <a:avLst/>
          </a:prstGeom>
        </p:spPr>
      </p:pic>
      <p:pic>
        <p:nvPicPr>
          <p:cNvPr id="181" name="Picture 181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0412753" y="6603460"/>
            <a:ext cx="158916" cy="93647"/>
          </a:xfrm>
          <a:prstGeom prst="rect">
            <a:avLst/>
          </a:prstGeom>
        </p:spPr>
      </p:pic>
      <p:pic>
        <p:nvPicPr>
          <p:cNvPr id="182" name="Picture 182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10365456" y="6556163"/>
            <a:ext cx="253510" cy="188240"/>
          </a:xfrm>
          <a:prstGeom prst="rect">
            <a:avLst/>
          </a:prstGeom>
        </p:spPr>
      </p:pic>
      <p:pic>
        <p:nvPicPr>
          <p:cNvPr id="183" name="Picture 183"/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7"/>
              </a:ext>
            </a:extLst>
          </a:blip>
          <a:srcRect/>
          <a:stretch>
            <a:fillRect/>
          </a:stretch>
        </p:blipFill>
        <p:spPr>
          <a:xfrm>
            <a:off x="11896357" y="6951080"/>
            <a:ext cx="164591" cy="254455"/>
          </a:xfrm>
          <a:prstGeom prst="rect">
            <a:avLst/>
          </a:prstGeom>
        </p:spPr>
      </p:pic>
      <p:pic>
        <p:nvPicPr>
          <p:cNvPr id="184" name="Picture 184"/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9"/>
              </a:ext>
            </a:extLst>
          </a:blip>
          <a:srcRect/>
          <a:stretch>
            <a:fillRect/>
          </a:stretch>
        </p:blipFill>
        <p:spPr>
          <a:xfrm>
            <a:off x="11849060" y="6903783"/>
            <a:ext cx="259184" cy="349049"/>
          </a:xfrm>
          <a:prstGeom prst="rect">
            <a:avLst/>
          </a:prstGeom>
        </p:spPr>
      </p:pic>
      <p:pic>
        <p:nvPicPr>
          <p:cNvPr id="185" name="Picture 185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1631307" y="6696699"/>
            <a:ext cx="265807" cy="254455"/>
          </a:xfrm>
          <a:prstGeom prst="rect">
            <a:avLst/>
          </a:prstGeom>
        </p:spPr>
      </p:pic>
      <p:pic>
        <p:nvPicPr>
          <p:cNvPr id="186" name="Picture 186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11584010" y="6649402"/>
            <a:ext cx="360400" cy="349049"/>
          </a:xfrm>
          <a:prstGeom prst="rect">
            <a:avLst/>
          </a:prstGeom>
        </p:spPr>
      </p:pic>
      <p:pic>
        <p:nvPicPr>
          <p:cNvPr id="187" name="Picture 187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366238" y="6951080"/>
            <a:ext cx="265807" cy="254455"/>
          </a:xfrm>
          <a:prstGeom prst="rect">
            <a:avLst/>
          </a:prstGeom>
        </p:spPr>
      </p:pic>
      <p:pic>
        <p:nvPicPr>
          <p:cNvPr id="188" name="Picture 18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318942" y="6903784"/>
            <a:ext cx="360398" cy="349047"/>
          </a:xfrm>
          <a:prstGeom prst="rect">
            <a:avLst/>
          </a:prstGeom>
        </p:spPr>
      </p:pic>
      <p:pic>
        <p:nvPicPr>
          <p:cNvPr id="189" name="Picture 18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6696699"/>
            <a:ext cx="265807" cy="254455"/>
          </a:xfrm>
          <a:prstGeom prst="rect">
            <a:avLst/>
          </a:prstGeom>
        </p:spPr>
      </p:pic>
      <p:pic>
        <p:nvPicPr>
          <p:cNvPr id="190" name="Picture 19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6649402"/>
            <a:ext cx="360400" cy="349049"/>
          </a:xfrm>
          <a:prstGeom prst="rect">
            <a:avLst/>
          </a:prstGeom>
        </p:spPr>
      </p:pic>
      <p:pic>
        <p:nvPicPr>
          <p:cNvPr id="191" name="Picture 191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836138" y="6951080"/>
            <a:ext cx="265807" cy="254455"/>
          </a:xfrm>
          <a:prstGeom prst="rect">
            <a:avLst/>
          </a:prstGeom>
        </p:spPr>
      </p:pic>
      <p:pic>
        <p:nvPicPr>
          <p:cNvPr id="192" name="Picture 19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788842" y="6903784"/>
            <a:ext cx="360398" cy="349047"/>
          </a:xfrm>
          <a:prstGeom prst="rect">
            <a:avLst/>
          </a:prstGeom>
        </p:spPr>
      </p:pic>
      <p:pic>
        <p:nvPicPr>
          <p:cNvPr id="193" name="Picture 19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6696699"/>
            <a:ext cx="265807" cy="254455"/>
          </a:xfrm>
          <a:prstGeom prst="rect">
            <a:avLst/>
          </a:prstGeom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6649402"/>
            <a:ext cx="360400" cy="349049"/>
          </a:xfrm>
          <a:prstGeom prst="rect">
            <a:avLst/>
          </a:prstGeom>
        </p:spPr>
      </p:pic>
      <p:pic>
        <p:nvPicPr>
          <p:cNvPr id="195" name="Picture 195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306019" y="6951080"/>
            <a:ext cx="265807" cy="254455"/>
          </a:xfrm>
          <a:prstGeom prst="rect">
            <a:avLst/>
          </a:prstGeom>
        </p:spPr>
      </p:pic>
      <p:pic>
        <p:nvPicPr>
          <p:cNvPr id="196" name="Picture 19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258723" y="6903784"/>
            <a:ext cx="360398" cy="349047"/>
          </a:xfrm>
          <a:prstGeom prst="rect">
            <a:avLst/>
          </a:prstGeom>
        </p:spPr>
      </p:pic>
      <p:pic>
        <p:nvPicPr>
          <p:cNvPr id="197" name="Picture 197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0"/>
              </a:ext>
            </a:extLst>
          </a:blip>
          <a:srcRect/>
          <a:stretch>
            <a:fillRect/>
          </a:stretch>
        </p:blipFill>
        <p:spPr>
          <a:xfrm>
            <a:off x="10155631" y="6782445"/>
            <a:ext cx="150403" cy="169320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1"/>
              </a:ext>
            </a:extLst>
          </a:blip>
          <a:srcRect/>
          <a:stretch>
            <a:fillRect/>
          </a:stretch>
        </p:blipFill>
        <p:spPr>
          <a:xfrm>
            <a:off x="10108334" y="6735148"/>
            <a:ext cx="244996" cy="263913"/>
          </a:xfrm>
          <a:prstGeom prst="rect">
            <a:avLst/>
          </a:prstGeom>
        </p:spPr>
      </p:pic>
      <p:pic>
        <p:nvPicPr>
          <p:cNvPr id="199" name="Picture 199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7"/>
              </a:ext>
            </a:extLst>
          </a:blip>
          <a:srcRect/>
          <a:stretch>
            <a:fillRect/>
          </a:stretch>
        </p:blipFill>
        <p:spPr>
          <a:xfrm>
            <a:off x="10019798" y="7153029"/>
            <a:ext cx="21755" cy="52972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9"/>
              </a:ext>
            </a:extLst>
          </a:blip>
          <a:srcRect/>
          <a:stretch>
            <a:fillRect/>
          </a:stretch>
        </p:blipFill>
        <p:spPr>
          <a:xfrm>
            <a:off x="9972502" y="7105733"/>
            <a:ext cx="116348" cy="147565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2"/>
              </a:ext>
            </a:extLst>
          </a:blip>
          <a:srcRect/>
          <a:stretch>
            <a:fillRect/>
          </a:stretch>
        </p:blipFill>
        <p:spPr>
          <a:xfrm>
            <a:off x="11896357" y="7459328"/>
            <a:ext cx="232699" cy="255401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4"/>
              </a:ext>
            </a:extLst>
          </a:blip>
          <a:srcRect/>
          <a:stretch>
            <a:fillRect/>
          </a:stretch>
        </p:blipFill>
        <p:spPr>
          <a:xfrm>
            <a:off x="11849060" y="7412561"/>
            <a:ext cx="328238" cy="349049"/>
          </a:xfrm>
          <a:prstGeom prst="rect">
            <a:avLst/>
          </a:prstGeom>
        </p:spPr>
      </p:pic>
      <p:pic>
        <p:nvPicPr>
          <p:cNvPr id="203" name="Picture 20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631307" y="7205478"/>
            <a:ext cx="265807" cy="254455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584010" y="7158182"/>
            <a:ext cx="360400" cy="349049"/>
          </a:xfrm>
          <a:prstGeom prst="rect">
            <a:avLst/>
          </a:prstGeom>
        </p:spPr>
      </p:pic>
      <p:pic>
        <p:nvPicPr>
          <p:cNvPr id="205" name="Picture 205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366238" y="7459858"/>
            <a:ext cx="265807" cy="254455"/>
          </a:xfrm>
          <a:prstGeom prst="rect">
            <a:avLst/>
          </a:prstGeom>
        </p:spPr>
      </p:pic>
      <p:pic>
        <p:nvPicPr>
          <p:cNvPr id="206" name="Picture 20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318942" y="7412562"/>
            <a:ext cx="360398" cy="349047"/>
          </a:xfrm>
          <a:prstGeom prst="rect">
            <a:avLst/>
          </a:prstGeom>
        </p:spPr>
      </p:pic>
      <p:pic>
        <p:nvPicPr>
          <p:cNvPr id="207" name="Picture 207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7205478"/>
            <a:ext cx="265807" cy="254455"/>
          </a:xfrm>
          <a:prstGeom prst="rect">
            <a:avLst/>
          </a:prstGeom>
        </p:spPr>
      </p:pic>
      <p:pic>
        <p:nvPicPr>
          <p:cNvPr id="208" name="Picture 20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7158182"/>
            <a:ext cx="360400" cy="349049"/>
          </a:xfrm>
          <a:prstGeom prst="rect">
            <a:avLst/>
          </a:prstGeom>
        </p:spPr>
      </p:pic>
      <p:pic>
        <p:nvPicPr>
          <p:cNvPr id="209" name="Picture 20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836138" y="7459858"/>
            <a:ext cx="265807" cy="254455"/>
          </a:xfrm>
          <a:prstGeom prst="rect">
            <a:avLst/>
          </a:prstGeom>
        </p:spPr>
      </p:pic>
      <p:pic>
        <p:nvPicPr>
          <p:cNvPr id="210" name="Picture 21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788842" y="7412562"/>
            <a:ext cx="360398" cy="349047"/>
          </a:xfrm>
          <a:prstGeom prst="rect">
            <a:avLst/>
          </a:prstGeom>
        </p:spPr>
      </p:pic>
      <p:pic>
        <p:nvPicPr>
          <p:cNvPr id="211" name="Picture 211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7205478"/>
            <a:ext cx="265807" cy="254455"/>
          </a:xfrm>
          <a:prstGeom prst="rect">
            <a:avLst/>
          </a:prstGeom>
        </p:spPr>
      </p:pic>
      <p:pic>
        <p:nvPicPr>
          <p:cNvPr id="212" name="Picture 21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7158182"/>
            <a:ext cx="360400" cy="349049"/>
          </a:xfrm>
          <a:prstGeom prst="rect">
            <a:avLst/>
          </a:prstGeom>
        </p:spPr>
      </p:pic>
      <p:pic>
        <p:nvPicPr>
          <p:cNvPr id="213" name="Picture 21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306019" y="7459858"/>
            <a:ext cx="265807" cy="254455"/>
          </a:xfrm>
          <a:prstGeom prst="rect">
            <a:avLst/>
          </a:prstGeom>
        </p:spPr>
      </p:pic>
      <p:pic>
        <p:nvPicPr>
          <p:cNvPr id="214" name="Picture 21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258723" y="7412562"/>
            <a:ext cx="360398" cy="349047"/>
          </a:xfrm>
          <a:prstGeom prst="rect">
            <a:avLst/>
          </a:prstGeom>
        </p:spPr>
      </p:pic>
      <p:pic>
        <p:nvPicPr>
          <p:cNvPr id="215" name="Picture 215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040988" y="7205478"/>
            <a:ext cx="265807" cy="254455"/>
          </a:xfrm>
          <a:prstGeom prst="rect">
            <a:avLst/>
          </a:prstGeom>
        </p:spPr>
      </p:pic>
      <p:pic>
        <p:nvPicPr>
          <p:cNvPr id="216" name="Picture 21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9993692" y="7158182"/>
            <a:ext cx="360400" cy="349049"/>
          </a:xfrm>
          <a:prstGeom prst="rect">
            <a:avLst/>
          </a:prstGeom>
        </p:spPr>
      </p:pic>
      <p:pic>
        <p:nvPicPr>
          <p:cNvPr id="217" name="Picture 217"/>
          <p:cNvPicPr>
            <a:picLocks noChangeAspect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6"/>
              </a:ext>
            </a:extLst>
          </a:blip>
          <a:srcRect/>
          <a:stretch>
            <a:fillRect/>
          </a:stretch>
        </p:blipFill>
        <p:spPr>
          <a:xfrm>
            <a:off x="9950538" y="7459858"/>
            <a:ext cx="90809" cy="254455"/>
          </a:xfrm>
          <a:prstGeom prst="rect">
            <a:avLst/>
          </a:prstGeom>
        </p:spPr>
      </p:pic>
      <p:pic>
        <p:nvPicPr>
          <p:cNvPr id="218" name="Picture 218"/>
          <p:cNvPicPr>
            <a:picLocks noChangeAspect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8"/>
              </a:ext>
            </a:extLst>
          </a:blip>
          <a:srcRect/>
          <a:stretch>
            <a:fillRect/>
          </a:stretch>
        </p:blipFill>
        <p:spPr>
          <a:xfrm>
            <a:off x="9903241" y="7412561"/>
            <a:ext cx="185402" cy="349049"/>
          </a:xfrm>
          <a:prstGeom prst="rect">
            <a:avLst/>
          </a:prstGeom>
        </p:spPr>
      </p:pic>
      <p:pic>
        <p:nvPicPr>
          <p:cNvPr id="219" name="Picture 219"/>
          <p:cNvPicPr>
            <a:picLocks noChangeAspect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0"/>
              </a:ext>
            </a:extLst>
          </a:blip>
          <a:srcRect/>
          <a:stretch>
            <a:fillRect/>
          </a:stretch>
        </p:blipFill>
        <p:spPr>
          <a:xfrm>
            <a:off x="11896357" y="7968636"/>
            <a:ext cx="164591" cy="254455"/>
          </a:xfrm>
          <a:prstGeom prst="rect">
            <a:avLst/>
          </a:prstGeom>
        </p:spPr>
      </p:pic>
      <p:pic>
        <p:nvPicPr>
          <p:cNvPr id="220" name="Picture 220"/>
          <p:cNvPicPr>
            <a:picLocks noChangeAspect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2"/>
              </a:ext>
            </a:extLst>
          </a:blip>
          <a:srcRect/>
          <a:stretch>
            <a:fillRect/>
          </a:stretch>
        </p:blipFill>
        <p:spPr>
          <a:xfrm>
            <a:off x="11849060" y="7921340"/>
            <a:ext cx="259184" cy="349049"/>
          </a:xfrm>
          <a:prstGeom prst="rect">
            <a:avLst/>
          </a:prstGeom>
        </p:spPr>
      </p:pic>
      <p:pic>
        <p:nvPicPr>
          <p:cNvPr id="221" name="Picture 221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631307" y="7714237"/>
            <a:ext cx="265807" cy="254455"/>
          </a:xfrm>
          <a:prstGeom prst="rect">
            <a:avLst/>
          </a:prstGeom>
        </p:spPr>
      </p:pic>
      <p:pic>
        <p:nvPicPr>
          <p:cNvPr id="222" name="Picture 22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584010" y="7666941"/>
            <a:ext cx="360400" cy="349049"/>
          </a:xfrm>
          <a:prstGeom prst="rect">
            <a:avLst/>
          </a:prstGeom>
        </p:spPr>
      </p:pic>
      <p:pic>
        <p:nvPicPr>
          <p:cNvPr id="223" name="Picture 22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366238" y="7968636"/>
            <a:ext cx="265807" cy="254455"/>
          </a:xfrm>
          <a:prstGeom prst="rect">
            <a:avLst/>
          </a:prstGeom>
        </p:spPr>
      </p:pic>
      <p:pic>
        <p:nvPicPr>
          <p:cNvPr id="224" name="Picture 22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318942" y="7921340"/>
            <a:ext cx="360398" cy="349047"/>
          </a:xfrm>
          <a:prstGeom prst="rect">
            <a:avLst/>
          </a:prstGeom>
        </p:spPr>
      </p:pic>
      <p:pic>
        <p:nvPicPr>
          <p:cNvPr id="225" name="Picture 225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7714237"/>
            <a:ext cx="265807" cy="254455"/>
          </a:xfrm>
          <a:prstGeom prst="rect">
            <a:avLst/>
          </a:prstGeom>
        </p:spPr>
      </p:pic>
      <p:pic>
        <p:nvPicPr>
          <p:cNvPr id="226" name="Picture 22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7666941"/>
            <a:ext cx="360400" cy="349049"/>
          </a:xfrm>
          <a:prstGeom prst="rect">
            <a:avLst/>
          </a:prstGeom>
        </p:spPr>
      </p:pic>
      <p:pic>
        <p:nvPicPr>
          <p:cNvPr id="227" name="Picture 227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836138" y="7968636"/>
            <a:ext cx="265807" cy="254455"/>
          </a:xfrm>
          <a:prstGeom prst="rect">
            <a:avLst/>
          </a:prstGeom>
        </p:spPr>
      </p:pic>
      <p:pic>
        <p:nvPicPr>
          <p:cNvPr id="228" name="Picture 22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788842" y="7921340"/>
            <a:ext cx="360398" cy="349047"/>
          </a:xfrm>
          <a:prstGeom prst="rect">
            <a:avLst/>
          </a:prstGeom>
        </p:spPr>
      </p:pic>
      <p:pic>
        <p:nvPicPr>
          <p:cNvPr id="229" name="Picture 22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7714237"/>
            <a:ext cx="265807" cy="254455"/>
          </a:xfrm>
          <a:prstGeom prst="rect">
            <a:avLst/>
          </a:prstGeom>
        </p:spPr>
      </p:pic>
      <p:pic>
        <p:nvPicPr>
          <p:cNvPr id="230" name="Picture 23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7666941"/>
            <a:ext cx="360400" cy="349049"/>
          </a:xfrm>
          <a:prstGeom prst="rect">
            <a:avLst/>
          </a:prstGeom>
        </p:spPr>
      </p:pic>
      <p:pic>
        <p:nvPicPr>
          <p:cNvPr id="231" name="Picture 231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306019" y="7968636"/>
            <a:ext cx="265807" cy="254455"/>
          </a:xfrm>
          <a:prstGeom prst="rect">
            <a:avLst/>
          </a:prstGeom>
        </p:spPr>
      </p:pic>
      <p:pic>
        <p:nvPicPr>
          <p:cNvPr id="232" name="Picture 23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258723" y="7921340"/>
            <a:ext cx="360398" cy="349047"/>
          </a:xfrm>
          <a:prstGeom prst="rect">
            <a:avLst/>
          </a:prstGeom>
        </p:spPr>
      </p:pic>
      <p:pic>
        <p:nvPicPr>
          <p:cNvPr id="233" name="Picture 23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040988" y="7714237"/>
            <a:ext cx="265807" cy="254455"/>
          </a:xfrm>
          <a:prstGeom prst="rect">
            <a:avLst/>
          </a:prstGeom>
        </p:spPr>
      </p:pic>
      <p:pic>
        <p:nvPicPr>
          <p:cNvPr id="234" name="Picture 23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9993692" y="7666941"/>
            <a:ext cx="360400" cy="349049"/>
          </a:xfrm>
          <a:prstGeom prst="rect">
            <a:avLst/>
          </a:prstGeom>
        </p:spPr>
      </p:pic>
      <p:pic>
        <p:nvPicPr>
          <p:cNvPr id="235" name="Picture 235"/>
          <p:cNvPicPr>
            <a:picLocks noChangeAspect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4"/>
              </a:ext>
            </a:extLst>
          </a:blip>
          <a:srcRect/>
          <a:stretch>
            <a:fillRect/>
          </a:stretch>
        </p:blipFill>
        <p:spPr>
          <a:xfrm>
            <a:off x="10019795" y="7968636"/>
            <a:ext cx="21755" cy="52972"/>
          </a:xfrm>
          <a:prstGeom prst="rect">
            <a:avLst/>
          </a:prstGeom>
        </p:spPr>
      </p:pic>
      <p:pic>
        <p:nvPicPr>
          <p:cNvPr id="236" name="Picture 236"/>
          <p:cNvPicPr>
            <a:picLocks noChangeAspect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6"/>
              </a:ext>
            </a:extLst>
          </a:blip>
          <a:srcRect/>
          <a:stretch>
            <a:fillRect/>
          </a:stretch>
        </p:blipFill>
        <p:spPr>
          <a:xfrm>
            <a:off x="9972499" y="7921340"/>
            <a:ext cx="116348" cy="147565"/>
          </a:xfrm>
          <a:prstGeom prst="rect">
            <a:avLst/>
          </a:prstGeom>
        </p:spPr>
      </p:pic>
      <p:pic>
        <p:nvPicPr>
          <p:cNvPr id="237" name="Picture 237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7"/>
              </a:ext>
            </a:extLst>
          </a:blip>
          <a:srcRect/>
          <a:stretch>
            <a:fillRect/>
          </a:stretch>
        </p:blipFill>
        <p:spPr>
          <a:xfrm>
            <a:off x="11631307" y="8223016"/>
            <a:ext cx="265807" cy="254455"/>
          </a:xfrm>
          <a:prstGeom prst="rect">
            <a:avLst/>
          </a:prstGeom>
        </p:spPr>
      </p:pic>
      <p:pic>
        <p:nvPicPr>
          <p:cNvPr id="238" name="Picture 238"/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9"/>
              </a:ext>
            </a:extLst>
          </a:blip>
          <a:srcRect/>
          <a:stretch>
            <a:fillRect/>
          </a:stretch>
        </p:blipFill>
        <p:spPr>
          <a:xfrm>
            <a:off x="11584010" y="8175719"/>
            <a:ext cx="360400" cy="349049"/>
          </a:xfrm>
          <a:prstGeom prst="rect">
            <a:avLst/>
          </a:prstGeom>
        </p:spPr>
      </p:pic>
      <p:pic>
        <p:nvPicPr>
          <p:cNvPr id="239" name="Picture 239"/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1"/>
              </a:ext>
            </a:extLst>
          </a:blip>
          <a:srcRect/>
          <a:stretch>
            <a:fillRect/>
          </a:stretch>
        </p:blipFill>
        <p:spPr>
          <a:xfrm>
            <a:off x="11366238" y="8477395"/>
            <a:ext cx="265807" cy="149457"/>
          </a:xfrm>
          <a:prstGeom prst="rect">
            <a:avLst/>
          </a:prstGeom>
        </p:spPr>
      </p:pic>
      <p:pic>
        <p:nvPicPr>
          <p:cNvPr id="240" name="Picture 240"/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3"/>
              </a:ext>
            </a:extLst>
          </a:blip>
          <a:srcRect/>
          <a:stretch>
            <a:fillRect/>
          </a:stretch>
        </p:blipFill>
        <p:spPr>
          <a:xfrm>
            <a:off x="11318941" y="8430099"/>
            <a:ext cx="360400" cy="244050"/>
          </a:xfrm>
          <a:prstGeom prst="rect">
            <a:avLst/>
          </a:prstGeom>
        </p:spPr>
      </p:pic>
      <p:pic>
        <p:nvPicPr>
          <p:cNvPr id="241" name="Picture 241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1101207" y="8223016"/>
            <a:ext cx="265807" cy="254455"/>
          </a:xfrm>
          <a:prstGeom prst="rect">
            <a:avLst/>
          </a:prstGeom>
        </p:spPr>
      </p:pic>
      <p:pic>
        <p:nvPicPr>
          <p:cNvPr id="242" name="Picture 24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1053911" y="8175719"/>
            <a:ext cx="360400" cy="349049"/>
          </a:xfrm>
          <a:prstGeom prst="rect">
            <a:avLst/>
          </a:prstGeom>
        </p:spPr>
      </p:pic>
      <p:pic>
        <p:nvPicPr>
          <p:cNvPr id="243" name="Picture 243"/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5"/>
              </a:ext>
            </a:extLst>
          </a:blip>
          <a:srcRect/>
          <a:stretch>
            <a:fillRect/>
          </a:stretch>
        </p:blipFill>
        <p:spPr>
          <a:xfrm>
            <a:off x="10836138" y="8477395"/>
            <a:ext cx="265807" cy="199591"/>
          </a:xfrm>
          <a:prstGeom prst="rect">
            <a:avLst/>
          </a:prstGeom>
        </p:spPr>
      </p:pic>
      <p:pic>
        <p:nvPicPr>
          <p:cNvPr id="244" name="Picture 244"/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7"/>
              </a:ext>
            </a:extLst>
          </a:blip>
          <a:srcRect/>
          <a:stretch>
            <a:fillRect/>
          </a:stretch>
        </p:blipFill>
        <p:spPr>
          <a:xfrm>
            <a:off x="10788841" y="8430099"/>
            <a:ext cx="360400" cy="294185"/>
          </a:xfrm>
          <a:prstGeom prst="rect">
            <a:avLst/>
          </a:prstGeom>
        </p:spPr>
      </p:pic>
      <p:pic>
        <p:nvPicPr>
          <p:cNvPr id="245" name="Picture 245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0571088" y="8223016"/>
            <a:ext cx="265807" cy="254455"/>
          </a:xfrm>
          <a:prstGeom prst="rect">
            <a:avLst/>
          </a:prstGeom>
        </p:spPr>
      </p:pic>
      <p:pic>
        <p:nvPicPr>
          <p:cNvPr id="246" name="Picture 24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0523792" y="8175719"/>
            <a:ext cx="360400" cy="349049"/>
          </a:xfrm>
          <a:prstGeom prst="rect">
            <a:avLst/>
          </a:prstGeom>
        </p:spPr>
      </p:pic>
      <p:pic>
        <p:nvPicPr>
          <p:cNvPr id="247" name="Picture 247"/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9"/>
              </a:ext>
            </a:extLst>
          </a:blip>
          <a:srcRect/>
          <a:stretch>
            <a:fillRect/>
          </a:stretch>
        </p:blipFill>
        <p:spPr>
          <a:xfrm>
            <a:off x="10412775" y="8477395"/>
            <a:ext cx="158916" cy="93647"/>
          </a:xfrm>
          <a:prstGeom prst="rect">
            <a:avLst/>
          </a:prstGeom>
        </p:spPr>
      </p:pic>
      <p:pic>
        <p:nvPicPr>
          <p:cNvPr id="248" name="Picture 248"/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1"/>
              </a:ext>
            </a:extLst>
          </a:blip>
          <a:srcRect/>
          <a:stretch>
            <a:fillRect/>
          </a:stretch>
        </p:blipFill>
        <p:spPr>
          <a:xfrm>
            <a:off x="10365479" y="8430099"/>
            <a:ext cx="253510" cy="188240"/>
          </a:xfrm>
          <a:prstGeom prst="rect">
            <a:avLst/>
          </a:prstGeom>
        </p:spPr>
      </p:pic>
      <p:pic>
        <p:nvPicPr>
          <p:cNvPr id="249" name="Picture 249"/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3"/>
              </a:ext>
            </a:extLst>
          </a:blip>
          <a:srcRect/>
          <a:stretch>
            <a:fillRect/>
          </a:stretch>
        </p:blipFill>
        <p:spPr>
          <a:xfrm>
            <a:off x="10155635" y="8223016"/>
            <a:ext cx="150403" cy="169320"/>
          </a:xfrm>
          <a:prstGeom prst="rect">
            <a:avLst/>
          </a:prstGeom>
        </p:spPr>
      </p:pic>
      <p:pic>
        <p:nvPicPr>
          <p:cNvPr id="250" name="Picture 250"/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5"/>
              </a:ext>
            </a:extLst>
          </a:blip>
          <a:srcRect/>
          <a:stretch>
            <a:fillRect/>
          </a:stretch>
        </p:blipFill>
        <p:spPr>
          <a:xfrm>
            <a:off x="10108339" y="8175720"/>
            <a:ext cx="244995" cy="263912"/>
          </a:xfrm>
          <a:prstGeom prst="rect">
            <a:avLst/>
          </a:prstGeom>
        </p:spPr>
      </p:pic>
      <p:pic>
        <p:nvPicPr>
          <p:cNvPr id="251" name="Picture 251"/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7"/>
              </a:ext>
            </a:extLst>
          </a:blip>
          <a:srcRect/>
          <a:stretch>
            <a:fillRect/>
          </a:stretch>
        </p:blipFill>
        <p:spPr>
          <a:xfrm>
            <a:off x="10571088" y="6516870"/>
            <a:ext cx="265807" cy="180673"/>
          </a:xfrm>
          <a:prstGeom prst="rect">
            <a:avLst/>
          </a:prstGeom>
        </p:spPr>
      </p:pic>
      <p:pic>
        <p:nvPicPr>
          <p:cNvPr id="252" name="Picture 252"/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9"/>
              </a:ext>
            </a:extLst>
          </a:blip>
          <a:srcRect/>
          <a:stretch>
            <a:fillRect/>
          </a:stretch>
        </p:blipFill>
        <p:spPr>
          <a:xfrm>
            <a:off x="10523792" y="6469574"/>
            <a:ext cx="360400" cy="275266"/>
          </a:xfrm>
          <a:prstGeom prst="rect">
            <a:avLst/>
          </a:prstGeom>
        </p:spPr>
      </p:pic>
      <p:pic>
        <p:nvPicPr>
          <p:cNvPr id="253" name="Picture 253"/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1"/>
              </a:ext>
            </a:extLst>
          </a:blip>
          <a:srcRect/>
          <a:stretch>
            <a:fillRect/>
          </a:stretch>
        </p:blipFill>
        <p:spPr>
          <a:xfrm>
            <a:off x="11101188" y="6499593"/>
            <a:ext cx="265807" cy="197700"/>
          </a:xfrm>
          <a:prstGeom prst="rect">
            <a:avLst/>
          </a:prstGeom>
        </p:spPr>
      </p:pic>
      <p:pic>
        <p:nvPicPr>
          <p:cNvPr id="254" name="Picture 254"/>
          <p:cNvPicPr>
            <a:picLocks noChangeAspect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8"/>
              </a:ext>
            </a:extLst>
          </a:blip>
          <a:srcRect/>
          <a:stretch>
            <a:fillRect/>
          </a:stretch>
        </p:blipFill>
        <p:spPr>
          <a:xfrm>
            <a:off x="11053891" y="6452297"/>
            <a:ext cx="360400" cy="292293"/>
          </a:xfrm>
          <a:prstGeom prst="rect">
            <a:avLst/>
          </a:prstGeom>
        </p:spPr>
      </p:pic>
      <p:pic>
        <p:nvPicPr>
          <p:cNvPr id="255" name="Picture 255"/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5"/>
              </a:ext>
            </a:extLst>
          </a:blip>
          <a:srcRect/>
          <a:stretch>
            <a:fillRect/>
          </a:stretch>
        </p:blipFill>
        <p:spPr>
          <a:xfrm>
            <a:off x="11631307" y="6671948"/>
            <a:ext cx="36891" cy="25540"/>
          </a:xfrm>
          <a:prstGeom prst="rect">
            <a:avLst/>
          </a:prstGeom>
        </p:spPr>
      </p:pic>
      <p:pic>
        <p:nvPicPr>
          <p:cNvPr id="256" name="Picture 256"/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7"/>
              </a:ext>
            </a:extLst>
          </a:blip>
          <a:srcRect/>
          <a:stretch>
            <a:fillRect/>
          </a:stretch>
        </p:blipFill>
        <p:spPr>
          <a:xfrm>
            <a:off x="11584010" y="6624651"/>
            <a:ext cx="131484" cy="120133"/>
          </a:xfrm>
          <a:prstGeom prst="rect">
            <a:avLst/>
          </a:prstGeom>
        </p:spPr>
      </p:pic>
      <p:pic>
        <p:nvPicPr>
          <p:cNvPr id="257" name="Picture 257"/>
          <p:cNvPicPr>
            <a:picLocks noChangeAspect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0"/>
              </a:ext>
            </a:extLst>
          </a:blip>
          <a:srcRect/>
          <a:stretch>
            <a:fillRect/>
          </a:stretch>
        </p:blipFill>
        <p:spPr>
          <a:xfrm>
            <a:off x="10040969" y="6951080"/>
            <a:ext cx="265807" cy="254455"/>
          </a:xfrm>
          <a:prstGeom prst="rect">
            <a:avLst/>
          </a:prstGeom>
        </p:spPr>
      </p:pic>
      <p:pic>
        <p:nvPicPr>
          <p:cNvPr id="258" name="Picture 258"/>
          <p:cNvPicPr>
            <a:picLocks noChangeAspect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2"/>
              </a:ext>
            </a:extLst>
          </a:blip>
          <a:srcRect/>
          <a:stretch>
            <a:fillRect/>
          </a:stretch>
        </p:blipFill>
        <p:spPr>
          <a:xfrm>
            <a:off x="9993672" y="6903783"/>
            <a:ext cx="360400" cy="349049"/>
          </a:xfrm>
          <a:prstGeom prst="rect">
            <a:avLst/>
          </a:prstGeom>
        </p:spPr>
      </p:pic>
      <p:pic>
        <p:nvPicPr>
          <p:cNvPr id="259" name="Picture 259"/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3"/>
              </a:ext>
            </a:extLst>
          </a:blip>
          <a:srcRect/>
          <a:stretch>
            <a:fillRect/>
          </a:stretch>
        </p:blipFill>
        <p:spPr>
          <a:xfrm>
            <a:off x="10306019" y="6696699"/>
            <a:ext cx="265807" cy="254455"/>
          </a:xfrm>
          <a:prstGeom prst="rect">
            <a:avLst/>
          </a:prstGeom>
        </p:spPr>
      </p:pic>
      <p:pic>
        <p:nvPicPr>
          <p:cNvPr id="260" name="Picture 260"/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5"/>
              </a:ext>
            </a:extLst>
          </a:blip>
          <a:srcRect/>
          <a:stretch>
            <a:fillRect/>
          </a:stretch>
        </p:blipFill>
        <p:spPr>
          <a:xfrm>
            <a:off x="10258723" y="6649403"/>
            <a:ext cx="360398" cy="349047"/>
          </a:xfrm>
          <a:prstGeom prst="rect">
            <a:avLst/>
          </a:prstGeom>
        </p:spPr>
      </p:pic>
      <p:pic>
        <p:nvPicPr>
          <p:cNvPr id="261" name="Picture 261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571088" y="6951080"/>
            <a:ext cx="265807" cy="254455"/>
          </a:xfrm>
          <a:prstGeom prst="rect">
            <a:avLst/>
          </a:prstGeom>
        </p:spPr>
      </p:pic>
      <p:pic>
        <p:nvPicPr>
          <p:cNvPr id="262" name="Picture 26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523792" y="6903783"/>
            <a:ext cx="360400" cy="349049"/>
          </a:xfrm>
          <a:prstGeom prst="rect">
            <a:avLst/>
          </a:prstGeom>
        </p:spPr>
      </p:pic>
      <p:pic>
        <p:nvPicPr>
          <p:cNvPr id="263" name="Picture 263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6696699"/>
            <a:ext cx="265807" cy="254455"/>
          </a:xfrm>
          <a:prstGeom prst="rect">
            <a:avLst/>
          </a:prstGeom>
        </p:spPr>
      </p:pic>
      <p:pic>
        <p:nvPicPr>
          <p:cNvPr id="264" name="Picture 26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2" y="6649403"/>
            <a:ext cx="360398" cy="349047"/>
          </a:xfrm>
          <a:prstGeom prst="rect">
            <a:avLst/>
          </a:prstGeom>
        </p:spPr>
      </p:pic>
      <p:pic>
        <p:nvPicPr>
          <p:cNvPr id="265" name="Picture 265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101188" y="6951080"/>
            <a:ext cx="265807" cy="254455"/>
          </a:xfrm>
          <a:prstGeom prst="rect">
            <a:avLst/>
          </a:prstGeom>
        </p:spPr>
      </p:pic>
      <p:pic>
        <p:nvPicPr>
          <p:cNvPr id="266" name="Picture 26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053891" y="6903783"/>
            <a:ext cx="360400" cy="349049"/>
          </a:xfrm>
          <a:prstGeom prst="rect">
            <a:avLst/>
          </a:prstGeom>
        </p:spPr>
      </p:pic>
      <p:pic>
        <p:nvPicPr>
          <p:cNvPr id="267" name="Picture 267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6696699"/>
            <a:ext cx="265807" cy="254455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2" y="6649403"/>
            <a:ext cx="360398" cy="349047"/>
          </a:xfrm>
          <a:prstGeom prst="rect">
            <a:avLst/>
          </a:prstGeom>
        </p:spPr>
      </p:pic>
      <p:pic>
        <p:nvPicPr>
          <p:cNvPr id="269" name="Picture 269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631307" y="6951080"/>
            <a:ext cx="265807" cy="254455"/>
          </a:xfrm>
          <a:prstGeom prst="rect">
            <a:avLst/>
          </a:prstGeom>
        </p:spPr>
      </p:pic>
      <p:pic>
        <p:nvPicPr>
          <p:cNvPr id="270" name="Picture 27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584010" y="6903783"/>
            <a:ext cx="360400" cy="349049"/>
          </a:xfrm>
          <a:prstGeom prst="rect">
            <a:avLst/>
          </a:prstGeom>
        </p:spPr>
      </p:pic>
      <p:pic>
        <p:nvPicPr>
          <p:cNvPr id="271" name="Picture 271"/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0"/>
              </a:ext>
            </a:extLst>
          </a:blip>
          <a:srcRect/>
          <a:stretch>
            <a:fillRect/>
          </a:stretch>
        </p:blipFill>
        <p:spPr>
          <a:xfrm>
            <a:off x="11896357" y="6914203"/>
            <a:ext cx="28378" cy="36891"/>
          </a:xfrm>
          <a:prstGeom prst="rect">
            <a:avLst/>
          </a:prstGeom>
        </p:spPr>
      </p:pic>
      <p:pic>
        <p:nvPicPr>
          <p:cNvPr id="272" name="Picture 272"/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2"/>
              </a:ext>
            </a:extLst>
          </a:blip>
          <a:srcRect/>
          <a:stretch>
            <a:fillRect/>
          </a:stretch>
        </p:blipFill>
        <p:spPr>
          <a:xfrm>
            <a:off x="11849060" y="6866907"/>
            <a:ext cx="122971" cy="131484"/>
          </a:xfrm>
          <a:prstGeom prst="rect">
            <a:avLst/>
          </a:prstGeom>
        </p:spPr>
      </p:pic>
      <p:pic>
        <p:nvPicPr>
          <p:cNvPr id="273" name="Picture 273"/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4"/>
              </a:ext>
            </a:extLst>
          </a:blip>
          <a:srcRect/>
          <a:stretch>
            <a:fillRect/>
          </a:stretch>
        </p:blipFill>
        <p:spPr>
          <a:xfrm>
            <a:off x="9958268" y="7205478"/>
            <a:ext cx="83242" cy="254455"/>
          </a:xfrm>
          <a:prstGeom prst="rect">
            <a:avLst/>
          </a:prstGeom>
        </p:spPr>
      </p:pic>
      <p:pic>
        <p:nvPicPr>
          <p:cNvPr id="274" name="Picture 274"/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6"/>
              </a:ext>
            </a:extLst>
          </a:blip>
          <a:srcRect/>
          <a:stretch>
            <a:fillRect/>
          </a:stretch>
        </p:blipFill>
        <p:spPr>
          <a:xfrm>
            <a:off x="9910971" y="7158182"/>
            <a:ext cx="177835" cy="349049"/>
          </a:xfrm>
          <a:prstGeom prst="rect">
            <a:avLst/>
          </a:prstGeom>
        </p:spPr>
      </p:pic>
      <p:pic>
        <p:nvPicPr>
          <p:cNvPr id="275" name="Picture 275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040969" y="7459858"/>
            <a:ext cx="265807" cy="254455"/>
          </a:xfrm>
          <a:prstGeom prst="rect">
            <a:avLst/>
          </a:prstGeom>
        </p:spPr>
      </p:pic>
      <p:pic>
        <p:nvPicPr>
          <p:cNvPr id="276" name="Picture 27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9993672" y="7412561"/>
            <a:ext cx="360400" cy="349049"/>
          </a:xfrm>
          <a:prstGeom prst="rect">
            <a:avLst/>
          </a:prstGeom>
        </p:spPr>
      </p:pic>
      <p:pic>
        <p:nvPicPr>
          <p:cNvPr id="277" name="Picture 277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306019" y="7205478"/>
            <a:ext cx="265807" cy="254455"/>
          </a:xfrm>
          <a:prstGeom prst="rect">
            <a:avLst/>
          </a:prstGeom>
        </p:spPr>
      </p:pic>
      <p:pic>
        <p:nvPicPr>
          <p:cNvPr id="278" name="Picture 27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258723" y="7158183"/>
            <a:ext cx="360398" cy="349047"/>
          </a:xfrm>
          <a:prstGeom prst="rect">
            <a:avLst/>
          </a:prstGeom>
        </p:spPr>
      </p:pic>
      <p:pic>
        <p:nvPicPr>
          <p:cNvPr id="279" name="Picture 279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571088" y="7459858"/>
            <a:ext cx="265807" cy="254455"/>
          </a:xfrm>
          <a:prstGeom prst="rect">
            <a:avLst/>
          </a:prstGeom>
        </p:spPr>
      </p:pic>
      <p:pic>
        <p:nvPicPr>
          <p:cNvPr id="280" name="Picture 28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523792" y="7412561"/>
            <a:ext cx="360400" cy="349049"/>
          </a:xfrm>
          <a:prstGeom prst="rect">
            <a:avLst/>
          </a:prstGeom>
        </p:spPr>
      </p:pic>
      <p:pic>
        <p:nvPicPr>
          <p:cNvPr id="281" name="Picture 281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7205478"/>
            <a:ext cx="265807" cy="254455"/>
          </a:xfrm>
          <a:prstGeom prst="rect">
            <a:avLst/>
          </a:prstGeom>
        </p:spPr>
      </p:pic>
      <p:pic>
        <p:nvPicPr>
          <p:cNvPr id="282" name="Picture 28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2" y="7158183"/>
            <a:ext cx="360398" cy="349047"/>
          </a:xfrm>
          <a:prstGeom prst="rect">
            <a:avLst/>
          </a:prstGeom>
        </p:spPr>
      </p:pic>
      <p:pic>
        <p:nvPicPr>
          <p:cNvPr id="283" name="Picture 283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101188" y="7459858"/>
            <a:ext cx="265807" cy="254455"/>
          </a:xfrm>
          <a:prstGeom prst="rect">
            <a:avLst/>
          </a:prstGeom>
        </p:spPr>
      </p:pic>
      <p:pic>
        <p:nvPicPr>
          <p:cNvPr id="284" name="Picture 28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053891" y="7412561"/>
            <a:ext cx="360400" cy="349049"/>
          </a:xfrm>
          <a:prstGeom prst="rect">
            <a:avLst/>
          </a:prstGeom>
        </p:spPr>
      </p:pic>
      <p:pic>
        <p:nvPicPr>
          <p:cNvPr id="285" name="Picture 285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7205478"/>
            <a:ext cx="265807" cy="254455"/>
          </a:xfrm>
          <a:prstGeom prst="rect">
            <a:avLst/>
          </a:prstGeom>
        </p:spPr>
      </p:pic>
      <p:pic>
        <p:nvPicPr>
          <p:cNvPr id="286" name="Picture 28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2" y="7158183"/>
            <a:ext cx="360398" cy="349047"/>
          </a:xfrm>
          <a:prstGeom prst="rect">
            <a:avLst/>
          </a:prstGeom>
        </p:spPr>
      </p:pic>
      <p:pic>
        <p:nvPicPr>
          <p:cNvPr id="287" name="Picture 287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631307" y="7459858"/>
            <a:ext cx="265807" cy="254455"/>
          </a:xfrm>
          <a:prstGeom prst="rect">
            <a:avLst/>
          </a:prstGeom>
        </p:spPr>
      </p:pic>
      <p:pic>
        <p:nvPicPr>
          <p:cNvPr id="288" name="Picture 28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584010" y="7412561"/>
            <a:ext cx="360400" cy="349049"/>
          </a:xfrm>
          <a:prstGeom prst="rect">
            <a:avLst/>
          </a:prstGeom>
        </p:spPr>
      </p:pic>
      <p:pic>
        <p:nvPicPr>
          <p:cNvPr id="289" name="Picture 289"/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8"/>
              </a:ext>
            </a:extLst>
          </a:blip>
          <a:srcRect/>
          <a:stretch>
            <a:fillRect/>
          </a:stretch>
        </p:blipFill>
        <p:spPr>
          <a:xfrm>
            <a:off x="11896357" y="7205478"/>
            <a:ext cx="226078" cy="254455"/>
          </a:xfrm>
          <a:prstGeom prst="rect">
            <a:avLst/>
          </a:prstGeom>
        </p:spPr>
      </p:pic>
      <p:pic>
        <p:nvPicPr>
          <p:cNvPr id="290" name="Picture 290"/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0"/>
              </a:ext>
            </a:extLst>
          </a:blip>
          <a:srcRect/>
          <a:stretch>
            <a:fillRect/>
          </a:stretch>
        </p:blipFill>
        <p:spPr>
          <a:xfrm>
            <a:off x="11849060" y="7158182"/>
            <a:ext cx="320671" cy="349049"/>
          </a:xfrm>
          <a:prstGeom prst="rect">
            <a:avLst/>
          </a:prstGeom>
        </p:spPr>
      </p:pic>
      <p:pic>
        <p:nvPicPr>
          <p:cNvPr id="291" name="Picture 291"/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2"/>
              </a:ext>
            </a:extLst>
          </a:blip>
          <a:srcRect/>
          <a:stretch>
            <a:fillRect/>
          </a:stretch>
        </p:blipFill>
        <p:spPr>
          <a:xfrm>
            <a:off x="9958266" y="7714237"/>
            <a:ext cx="83242" cy="254455"/>
          </a:xfrm>
          <a:prstGeom prst="rect">
            <a:avLst/>
          </a:prstGeom>
        </p:spPr>
      </p:pic>
      <p:pic>
        <p:nvPicPr>
          <p:cNvPr id="292" name="Picture 292"/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4"/>
              </a:ext>
            </a:extLst>
          </a:blip>
          <a:srcRect/>
          <a:stretch>
            <a:fillRect/>
          </a:stretch>
        </p:blipFill>
        <p:spPr>
          <a:xfrm>
            <a:off x="9910970" y="7666941"/>
            <a:ext cx="177835" cy="349049"/>
          </a:xfrm>
          <a:prstGeom prst="rect">
            <a:avLst/>
          </a:prstGeom>
        </p:spPr>
      </p:pic>
      <p:pic>
        <p:nvPicPr>
          <p:cNvPr id="293" name="Picture 293"/>
          <p:cNvPicPr>
            <a:picLocks noChangeAspect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4"/>
              </a:ext>
            </a:extLst>
          </a:blip>
          <a:srcRect/>
          <a:stretch>
            <a:fillRect/>
          </a:stretch>
        </p:blipFill>
        <p:spPr>
          <a:xfrm>
            <a:off x="10040969" y="7968636"/>
            <a:ext cx="265807" cy="254455"/>
          </a:xfrm>
          <a:prstGeom prst="rect">
            <a:avLst/>
          </a:prstGeom>
        </p:spPr>
      </p:pic>
      <p:pic>
        <p:nvPicPr>
          <p:cNvPr id="294" name="Picture 294"/>
          <p:cNvPicPr>
            <a:picLocks noChangeAspect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6"/>
              </a:ext>
            </a:extLst>
          </a:blip>
          <a:srcRect/>
          <a:stretch>
            <a:fillRect/>
          </a:stretch>
        </p:blipFill>
        <p:spPr>
          <a:xfrm>
            <a:off x="9993672" y="7921340"/>
            <a:ext cx="360400" cy="349049"/>
          </a:xfrm>
          <a:prstGeom prst="rect">
            <a:avLst/>
          </a:prstGeom>
        </p:spPr>
      </p:pic>
      <p:pic>
        <p:nvPicPr>
          <p:cNvPr id="295" name="Picture 295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306019" y="7714237"/>
            <a:ext cx="265807" cy="254455"/>
          </a:xfrm>
          <a:prstGeom prst="rect">
            <a:avLst/>
          </a:prstGeom>
        </p:spPr>
      </p:pic>
      <p:pic>
        <p:nvPicPr>
          <p:cNvPr id="296" name="Picture 29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258723" y="7666942"/>
            <a:ext cx="360398" cy="349047"/>
          </a:xfrm>
          <a:prstGeom prst="rect">
            <a:avLst/>
          </a:prstGeom>
        </p:spPr>
      </p:pic>
      <p:pic>
        <p:nvPicPr>
          <p:cNvPr id="297" name="Picture 297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571088" y="7968636"/>
            <a:ext cx="265807" cy="254455"/>
          </a:xfrm>
          <a:prstGeom prst="rect">
            <a:avLst/>
          </a:prstGeom>
        </p:spPr>
      </p:pic>
      <p:pic>
        <p:nvPicPr>
          <p:cNvPr id="298" name="Picture 29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523792" y="7921340"/>
            <a:ext cx="360400" cy="349049"/>
          </a:xfrm>
          <a:prstGeom prst="rect">
            <a:avLst/>
          </a:prstGeom>
        </p:spPr>
      </p:pic>
      <p:pic>
        <p:nvPicPr>
          <p:cNvPr id="299" name="Picture 299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7714237"/>
            <a:ext cx="265807" cy="254455"/>
          </a:xfrm>
          <a:prstGeom prst="rect">
            <a:avLst/>
          </a:prstGeom>
        </p:spPr>
      </p:pic>
      <p:pic>
        <p:nvPicPr>
          <p:cNvPr id="300" name="Picture 30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2" y="7666942"/>
            <a:ext cx="360398" cy="349047"/>
          </a:xfrm>
          <a:prstGeom prst="rect">
            <a:avLst/>
          </a:prstGeom>
        </p:spPr>
      </p:pic>
      <p:pic>
        <p:nvPicPr>
          <p:cNvPr id="301" name="Picture 301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101188" y="7968636"/>
            <a:ext cx="265807" cy="254455"/>
          </a:xfrm>
          <a:prstGeom prst="rect">
            <a:avLst/>
          </a:prstGeom>
        </p:spPr>
      </p:pic>
      <p:pic>
        <p:nvPicPr>
          <p:cNvPr id="302" name="Picture 302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053891" y="7921340"/>
            <a:ext cx="360400" cy="349049"/>
          </a:xfrm>
          <a:prstGeom prst="rect">
            <a:avLst/>
          </a:prstGeom>
        </p:spPr>
      </p:pic>
      <p:pic>
        <p:nvPicPr>
          <p:cNvPr id="303" name="Picture 303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7714237"/>
            <a:ext cx="265807" cy="254455"/>
          </a:xfrm>
          <a:prstGeom prst="rect">
            <a:avLst/>
          </a:prstGeom>
        </p:spPr>
      </p:pic>
      <p:pic>
        <p:nvPicPr>
          <p:cNvPr id="304" name="Picture 30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2" y="7666942"/>
            <a:ext cx="360398" cy="349047"/>
          </a:xfrm>
          <a:prstGeom prst="rect">
            <a:avLst/>
          </a:prstGeom>
        </p:spPr>
      </p:pic>
      <p:pic>
        <p:nvPicPr>
          <p:cNvPr id="305" name="Picture 305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631307" y="7968636"/>
            <a:ext cx="265807" cy="254455"/>
          </a:xfrm>
          <a:prstGeom prst="rect">
            <a:avLst/>
          </a:prstGeom>
        </p:spPr>
      </p:pic>
      <p:pic>
        <p:nvPicPr>
          <p:cNvPr id="306" name="Picture 306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584010" y="7921340"/>
            <a:ext cx="360400" cy="349049"/>
          </a:xfrm>
          <a:prstGeom prst="rect">
            <a:avLst/>
          </a:prstGeom>
        </p:spPr>
      </p:pic>
      <p:pic>
        <p:nvPicPr>
          <p:cNvPr id="307" name="Picture 307"/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0"/>
              </a:ext>
            </a:extLst>
          </a:blip>
          <a:srcRect/>
          <a:stretch>
            <a:fillRect/>
          </a:stretch>
        </p:blipFill>
        <p:spPr>
          <a:xfrm>
            <a:off x="11896357" y="7714237"/>
            <a:ext cx="226078" cy="254455"/>
          </a:xfrm>
          <a:prstGeom prst="rect">
            <a:avLst/>
          </a:prstGeom>
        </p:spPr>
      </p:pic>
      <p:pic>
        <p:nvPicPr>
          <p:cNvPr id="308" name="Picture 308"/>
          <p:cNvPicPr>
            <a:picLocks noChangeAspect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2"/>
              </a:ext>
            </a:extLst>
          </a:blip>
          <a:srcRect/>
          <a:stretch>
            <a:fillRect/>
          </a:stretch>
        </p:blipFill>
        <p:spPr>
          <a:xfrm>
            <a:off x="11849060" y="7666941"/>
            <a:ext cx="320671" cy="349049"/>
          </a:xfrm>
          <a:prstGeom prst="rect">
            <a:avLst/>
          </a:prstGeom>
        </p:spPr>
      </p:pic>
      <p:pic>
        <p:nvPicPr>
          <p:cNvPr id="309" name="Picture 309"/>
          <p:cNvPicPr>
            <a:picLocks noChangeAspect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4"/>
              </a:ext>
            </a:extLst>
          </a:blip>
          <a:srcRect/>
          <a:stretch>
            <a:fillRect/>
          </a:stretch>
        </p:blipFill>
        <p:spPr>
          <a:xfrm>
            <a:off x="10306019" y="8223016"/>
            <a:ext cx="265807" cy="254455"/>
          </a:xfrm>
          <a:prstGeom prst="rect">
            <a:avLst/>
          </a:prstGeom>
        </p:spPr>
      </p:pic>
      <p:pic>
        <p:nvPicPr>
          <p:cNvPr id="310" name="Picture 310"/>
          <p:cNvPicPr>
            <a:picLocks noChangeAspect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6"/>
              </a:ext>
            </a:extLst>
          </a:blip>
          <a:srcRect/>
          <a:stretch>
            <a:fillRect/>
          </a:stretch>
        </p:blipFill>
        <p:spPr>
          <a:xfrm>
            <a:off x="10258723" y="8175720"/>
            <a:ext cx="360398" cy="349047"/>
          </a:xfrm>
          <a:prstGeom prst="rect">
            <a:avLst/>
          </a:prstGeom>
        </p:spPr>
      </p:pic>
      <p:pic>
        <p:nvPicPr>
          <p:cNvPr id="311" name="Picture 311"/>
          <p:cNvPicPr>
            <a:picLocks noChangeAspect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8"/>
              </a:ext>
            </a:extLst>
          </a:blip>
          <a:srcRect/>
          <a:stretch>
            <a:fillRect/>
          </a:stretch>
        </p:blipFill>
        <p:spPr>
          <a:xfrm>
            <a:off x="10571088" y="8477395"/>
            <a:ext cx="265807" cy="180673"/>
          </a:xfrm>
          <a:prstGeom prst="rect">
            <a:avLst/>
          </a:prstGeom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0"/>
              </a:ext>
            </a:extLst>
          </a:blip>
          <a:srcRect/>
          <a:stretch>
            <a:fillRect/>
          </a:stretch>
        </p:blipFill>
        <p:spPr>
          <a:xfrm>
            <a:off x="10523792" y="8430099"/>
            <a:ext cx="360400" cy="275266"/>
          </a:xfrm>
          <a:prstGeom prst="rect">
            <a:avLst/>
          </a:prstGeom>
        </p:spPr>
      </p:pic>
      <p:pic>
        <p:nvPicPr>
          <p:cNvPr id="313" name="Picture 313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0836138" y="8223016"/>
            <a:ext cx="265807" cy="254455"/>
          </a:xfrm>
          <a:prstGeom prst="rect">
            <a:avLst/>
          </a:prstGeom>
        </p:spPr>
      </p:pic>
      <p:pic>
        <p:nvPicPr>
          <p:cNvPr id="314" name="Picture 314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0788842" y="8175720"/>
            <a:ext cx="360398" cy="349047"/>
          </a:xfrm>
          <a:prstGeom prst="rect">
            <a:avLst/>
          </a:prstGeom>
        </p:spPr>
      </p:pic>
      <p:pic>
        <p:nvPicPr>
          <p:cNvPr id="315" name="Picture 315"/>
          <p:cNvPicPr>
            <a:picLocks noChangeAspect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2"/>
              </a:ext>
            </a:extLst>
          </a:blip>
          <a:srcRect/>
          <a:stretch>
            <a:fillRect/>
          </a:stretch>
        </p:blipFill>
        <p:spPr>
          <a:xfrm>
            <a:off x="11101188" y="8477395"/>
            <a:ext cx="265807" cy="197700"/>
          </a:xfrm>
          <a:prstGeom prst="rect">
            <a:avLst/>
          </a:prstGeom>
        </p:spPr>
      </p:pic>
      <p:pic>
        <p:nvPicPr>
          <p:cNvPr id="316" name="Picture 316"/>
          <p:cNvPicPr>
            <a:picLocks noChangeAspect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4"/>
              </a:ext>
            </a:extLst>
          </a:blip>
          <a:srcRect/>
          <a:stretch>
            <a:fillRect/>
          </a:stretch>
        </p:blipFill>
        <p:spPr>
          <a:xfrm>
            <a:off x="11053891" y="8430099"/>
            <a:ext cx="360400" cy="292293"/>
          </a:xfrm>
          <a:prstGeom prst="rect">
            <a:avLst/>
          </a:prstGeom>
        </p:spPr>
      </p:pic>
      <p:pic>
        <p:nvPicPr>
          <p:cNvPr id="317" name="Picture 317"/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7"/>
              </a:ext>
            </a:extLst>
          </a:blip>
          <a:srcRect/>
          <a:stretch>
            <a:fillRect/>
          </a:stretch>
        </p:blipFill>
        <p:spPr>
          <a:xfrm>
            <a:off x="11366238" y="8223016"/>
            <a:ext cx="265807" cy="254455"/>
          </a:xfrm>
          <a:prstGeom prst="rect">
            <a:avLst/>
          </a:prstGeom>
        </p:spPr>
      </p:pic>
      <p:pic>
        <p:nvPicPr>
          <p:cNvPr id="318" name="Picture 318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8"/>
              </a:ext>
            </a:extLst>
          </a:blip>
          <a:srcRect/>
          <a:stretch>
            <a:fillRect/>
          </a:stretch>
        </p:blipFill>
        <p:spPr>
          <a:xfrm>
            <a:off x="11318942" y="8175720"/>
            <a:ext cx="360398" cy="349047"/>
          </a:xfrm>
          <a:prstGeom prst="rect">
            <a:avLst/>
          </a:prstGeom>
        </p:spPr>
      </p:pic>
      <p:pic>
        <p:nvPicPr>
          <p:cNvPr id="319" name="Picture 319"/>
          <p:cNvPicPr>
            <a:picLocks noChangeAspect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6"/>
              </a:ext>
            </a:extLst>
          </a:blip>
          <a:srcRect/>
          <a:stretch>
            <a:fillRect/>
          </a:stretch>
        </p:blipFill>
        <p:spPr>
          <a:xfrm>
            <a:off x="11631307" y="8477395"/>
            <a:ext cx="36891" cy="25540"/>
          </a:xfrm>
          <a:prstGeom prst="rect">
            <a:avLst/>
          </a:prstGeom>
        </p:spPr>
      </p:pic>
      <p:pic>
        <p:nvPicPr>
          <p:cNvPr id="320" name="Picture 320"/>
          <p:cNvPicPr>
            <a:picLocks noChangeAspect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8"/>
              </a:ext>
            </a:extLst>
          </a:blip>
          <a:srcRect/>
          <a:stretch>
            <a:fillRect/>
          </a:stretch>
        </p:blipFill>
        <p:spPr>
          <a:xfrm>
            <a:off x="11584010" y="8430099"/>
            <a:ext cx="131484" cy="120133"/>
          </a:xfrm>
          <a:prstGeom prst="rect">
            <a:avLst/>
          </a:prstGeom>
        </p:spPr>
      </p:pic>
      <p:pic>
        <p:nvPicPr>
          <p:cNvPr id="321" name="Picture 321"/>
          <p:cNvPicPr>
            <a:picLocks noChangeAspect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0"/>
              </a:ext>
            </a:extLst>
          </a:blip>
          <a:srcRect/>
          <a:stretch>
            <a:fillRect/>
          </a:stretch>
        </p:blipFill>
        <p:spPr>
          <a:xfrm>
            <a:off x="11896357" y="8223016"/>
            <a:ext cx="28378" cy="36891"/>
          </a:xfrm>
          <a:prstGeom prst="rect">
            <a:avLst/>
          </a:prstGeom>
        </p:spPr>
      </p:pic>
      <p:pic>
        <p:nvPicPr>
          <p:cNvPr id="322" name="Picture 322"/>
          <p:cNvPicPr>
            <a:picLocks noChangeAspect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2"/>
              </a:ext>
            </a:extLst>
          </a:blip>
          <a:srcRect/>
          <a:stretch>
            <a:fillRect/>
          </a:stretch>
        </p:blipFill>
        <p:spPr>
          <a:xfrm>
            <a:off x="11849060" y="8175719"/>
            <a:ext cx="122971" cy="131484"/>
          </a:xfrm>
          <a:prstGeom prst="rect">
            <a:avLst/>
          </a:prstGeom>
        </p:spPr>
      </p:pic>
      <p:grpSp>
        <p:nvGrpSpPr>
          <p:cNvPr id="323" name="Group 323"/>
          <p:cNvGrpSpPr>
            <a:grpSpLocks noChangeAspect="1"/>
          </p:cNvGrpSpPr>
          <p:nvPr/>
        </p:nvGrpSpPr>
        <p:grpSpPr>
          <a:xfrm>
            <a:off x="9926061" y="6468064"/>
            <a:ext cx="2255699" cy="2255690"/>
            <a:chOff x="0" y="0"/>
            <a:chExt cx="6350000" cy="6349975"/>
          </a:xfrm>
        </p:grpSpPr>
        <p:sp>
          <p:nvSpPr>
            <p:cNvPr id="324" name="Freeform 3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7"/>
              <a:stretch>
                <a:fillRect l="-24999" r="-24999"/>
              </a:stretch>
            </a:blipFill>
          </p:spPr>
        </p:sp>
      </p:grpSp>
      <p:sp>
        <p:nvSpPr>
          <p:cNvPr id="325" name="TextBox 325"/>
          <p:cNvSpPr txBox="1"/>
          <p:nvPr/>
        </p:nvSpPr>
        <p:spPr>
          <a:xfrm>
            <a:off x="12636508" y="1779835"/>
            <a:ext cx="4280338" cy="175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>
                <a:solidFill>
                  <a:srgbClr val="62DDD6"/>
                </a:solidFill>
                <a:latin typeface="Barlow Medium Bold"/>
              </a:rPr>
              <a:t>Биринчи босқичда</a:t>
            </a:r>
          </a:p>
          <a:p>
            <a:pPr algn="just">
              <a:lnSpc>
                <a:spcPts val="2681"/>
              </a:lnSpc>
            </a:pPr>
            <a:r>
              <a:rPr lang="en-US" sz="2234" spc="8">
                <a:solidFill>
                  <a:srgbClr val="F7F7F7"/>
                </a:solidFill>
                <a:latin typeface="Barlow Light Bold"/>
              </a:rPr>
              <a:t>60 мингдан зиёд таклифлар</a:t>
            </a:r>
          </a:p>
          <a:p>
            <a:pPr algn="just">
              <a:lnSpc>
                <a:spcPts val="2681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Ушбу таклифларнинг ҳар  тўрттасидан биттаси Конституция  лойиҳасидан жой олди.</a:t>
            </a:r>
          </a:p>
        </p:txBody>
      </p:sp>
      <p:sp>
        <p:nvSpPr>
          <p:cNvPr id="326" name="TextBox 326"/>
          <p:cNvSpPr txBox="1"/>
          <p:nvPr/>
        </p:nvSpPr>
        <p:spPr>
          <a:xfrm>
            <a:off x="12636508" y="4193038"/>
            <a:ext cx="4540469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err="1">
                <a:solidFill>
                  <a:srgbClr val="62DDD6"/>
                </a:solidFill>
                <a:latin typeface="Barlow Medium Bold"/>
              </a:rPr>
              <a:t>Иккинчи</a:t>
            </a:r>
            <a:r>
              <a:rPr lang="en-US" sz="2979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979" dirty="0" err="1">
                <a:solidFill>
                  <a:srgbClr val="62DDD6"/>
                </a:solidFill>
                <a:latin typeface="Barlow Medium Bold"/>
              </a:rPr>
              <a:t>босқичда</a:t>
            </a:r>
            <a:endParaRPr lang="en-US" sz="2979" dirty="0">
              <a:solidFill>
                <a:srgbClr val="62DDD6"/>
              </a:solidFill>
              <a:latin typeface="Barlow Medium Bold"/>
            </a:endParaRPr>
          </a:p>
          <a:p>
            <a:pPr algn="just">
              <a:lnSpc>
                <a:spcPts val="2681"/>
              </a:lnSpc>
            </a:pP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150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мингдан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ортиқ</a:t>
            </a:r>
            <a:r>
              <a:rPr lang="en-US" sz="2234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F7F7F7"/>
                </a:solidFill>
                <a:latin typeface="Barlow Light Bold"/>
              </a:rPr>
              <a:t>таклифлар</a:t>
            </a:r>
            <a:endParaRPr lang="en-US" sz="2234" spc="8" dirty="0">
              <a:solidFill>
                <a:srgbClr val="F7F7F7"/>
              </a:solidFill>
              <a:latin typeface="Barlow Light Bold"/>
            </a:endParaRPr>
          </a:p>
          <a:p>
            <a:pPr algn="just">
              <a:lnSpc>
                <a:spcPts val="2681"/>
              </a:lnSpc>
            </a:pP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Оммавий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ахборот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воситалари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интернет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тармоқлари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орқали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лойиҳа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билан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endParaRPr lang="uz-Cyrl-UZ" sz="1787" spc="7" dirty="0" smtClean="0">
              <a:solidFill>
                <a:srgbClr val="F7F7F7"/>
              </a:solidFill>
              <a:latin typeface="Barlow Light Bold"/>
            </a:endParaRPr>
          </a:p>
          <a:p>
            <a:pPr algn="just">
              <a:lnSpc>
                <a:spcPts val="2681"/>
              </a:lnSpc>
            </a:pP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5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миллион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аҳолимиз</a:t>
            </a: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 танишиб чиқди.</a:t>
            </a:r>
          </a:p>
          <a:p>
            <a:pPr algn="just">
              <a:lnSpc>
                <a:spcPts val="2681"/>
              </a:lnSpc>
            </a:pPr>
            <a:endParaRPr lang="en-US" sz="1787" spc="7" dirty="0">
              <a:solidFill>
                <a:srgbClr val="F7F7F7"/>
              </a:solidFill>
              <a:latin typeface="Barlow Light Bold"/>
            </a:endParaRPr>
          </a:p>
        </p:txBody>
      </p:sp>
      <p:sp>
        <p:nvSpPr>
          <p:cNvPr id="327" name="TextBox 327"/>
          <p:cNvSpPr txBox="1"/>
          <p:nvPr/>
        </p:nvSpPr>
        <p:spPr>
          <a:xfrm>
            <a:off x="12636508" y="7546381"/>
            <a:ext cx="4540469" cy="908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4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Халқаро-ҳуқуқий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ҳужжатлар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just">
              <a:lnSpc>
                <a:spcPts val="2681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190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ортиқ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тажрибаси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ўрганилди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лойиҳа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6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турдаги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</p:txBody>
      </p:sp>
      <p:sp>
        <p:nvSpPr>
          <p:cNvPr id="328" name="TextBox 328"/>
          <p:cNvSpPr txBox="1"/>
          <p:nvPr/>
        </p:nvSpPr>
        <p:spPr>
          <a:xfrm>
            <a:off x="12636508" y="8567988"/>
            <a:ext cx="3390217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экспертизадан ўтказилди.</a:t>
            </a:r>
          </a:p>
        </p:txBody>
      </p:sp>
      <p:sp>
        <p:nvSpPr>
          <p:cNvPr id="329" name="TextBox 329"/>
          <p:cNvSpPr txBox="1"/>
          <p:nvPr/>
        </p:nvSpPr>
        <p:spPr>
          <a:xfrm>
            <a:off x="12627826" y="6019580"/>
            <a:ext cx="426194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.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l">
              <a:lnSpc>
                <a:spcPts val="2145"/>
              </a:lnSpc>
            </a:pP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l">
              <a:lnSpc>
                <a:spcPts val="3575"/>
              </a:lnSpc>
            </a:pPr>
            <a:r>
              <a:rPr lang="en-US" sz="2979" dirty="0" err="1">
                <a:solidFill>
                  <a:srgbClr val="62DDD6"/>
                </a:solidFill>
                <a:latin typeface="Barlow Medium Bold"/>
              </a:rPr>
              <a:t>Шу</a:t>
            </a:r>
            <a:r>
              <a:rPr lang="en-US" sz="2979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979" dirty="0" err="1">
                <a:solidFill>
                  <a:srgbClr val="62DDD6"/>
                </a:solidFill>
                <a:latin typeface="Barlow Medium Bold"/>
              </a:rPr>
              <a:t>билан</a:t>
            </a:r>
            <a:r>
              <a:rPr lang="en-US" sz="2979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979" dirty="0" err="1">
                <a:solidFill>
                  <a:srgbClr val="62DDD6"/>
                </a:solidFill>
                <a:latin typeface="Barlow Medium Bold"/>
              </a:rPr>
              <a:t>бирга</a:t>
            </a:r>
            <a:endParaRPr lang="en-US" sz="2979" dirty="0">
              <a:solidFill>
                <a:srgbClr val="62DDD6"/>
              </a:solidFill>
              <a:latin typeface="Barlow Medium Bold"/>
            </a:endParaRPr>
          </a:p>
        </p:txBody>
      </p:sp>
      <p:sp>
        <p:nvSpPr>
          <p:cNvPr id="330" name="TextBox 330"/>
          <p:cNvSpPr txBox="1"/>
          <p:nvPr/>
        </p:nvSpPr>
        <p:spPr>
          <a:xfrm>
            <a:off x="12654898" y="7076197"/>
            <a:ext cx="4041017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31"/>
              </a:lnSpc>
            </a:pPr>
            <a:r>
              <a:rPr lang="en-US" sz="2192" spc="8">
                <a:solidFill>
                  <a:srgbClr val="F7F7F7"/>
                </a:solidFill>
                <a:latin typeface="Barlow Light Bold"/>
              </a:rPr>
              <a:t>10 мингта қўшимча таклиф</a:t>
            </a:r>
          </a:p>
        </p:txBody>
      </p:sp>
      <p:sp>
        <p:nvSpPr>
          <p:cNvPr id="331" name="TextBox 331"/>
          <p:cNvSpPr txBox="1"/>
          <p:nvPr/>
        </p:nvSpPr>
        <p:spPr>
          <a:xfrm>
            <a:off x="11588040" y="493672"/>
            <a:ext cx="5690721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КОНСТИТУЦИЯ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</p:txBody>
      </p:sp>
      <p:sp>
        <p:nvSpPr>
          <p:cNvPr id="332" name="TextBox 332"/>
          <p:cNvSpPr txBox="1"/>
          <p:nvPr/>
        </p:nvSpPr>
        <p:spPr>
          <a:xfrm>
            <a:off x="1811832" y="1605859"/>
            <a:ext cx="7704608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2"/>
              </a:lnSpc>
            </a:pPr>
            <a:r>
              <a:rPr lang="en-US" sz="4768" b="1" dirty="0">
                <a:solidFill>
                  <a:srgbClr val="FF3131"/>
                </a:solidFill>
                <a:latin typeface="Barlow Bold Bold"/>
              </a:rPr>
              <a:t>ХАЛҚ КОНСТИТУЦИЯСИ</a:t>
            </a:r>
          </a:p>
          <a:p>
            <a:pPr algn="l">
              <a:lnSpc>
                <a:spcPts val="5722"/>
              </a:lnSpc>
            </a:pPr>
            <a:endParaRPr lang="en-US" sz="4768" dirty="0">
              <a:solidFill>
                <a:srgbClr val="FF3131"/>
              </a:solidFill>
              <a:latin typeface="Barlow Bold Bold"/>
            </a:endParaRPr>
          </a:p>
          <a:p>
            <a:pPr algn="just">
              <a:lnSpc>
                <a:spcPts val="2682"/>
              </a:lnSpc>
            </a:pP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Конституция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матни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олимлар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ёки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мутахассислар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томонидан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кабинетларда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ёзилмади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.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Балки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аввал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халқимизнинг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фикри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таклифлари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2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босқичда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ўрганилди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шундан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сўнг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Конституция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smtClean="0">
                <a:solidFill>
                  <a:srgbClr val="F7F7F7"/>
                </a:solidFill>
                <a:latin typeface="Barlow Light Bold"/>
              </a:rPr>
              <a:t>лойиҳаси</a:t>
            </a:r>
            <a:r>
              <a:rPr lang="uz-Cyrl-UZ" sz="2085" spc="8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тайёрланди. </a:t>
            </a:r>
          </a:p>
        </p:txBody>
      </p:sp>
      <p:sp>
        <p:nvSpPr>
          <p:cNvPr id="338" name="Заголовок 47"/>
          <p:cNvSpPr txBox="1">
            <a:spLocks/>
          </p:cNvSpPr>
          <p:nvPr/>
        </p:nvSpPr>
        <p:spPr>
          <a:xfrm>
            <a:off x="16371704" y="439593"/>
            <a:ext cx="990600" cy="8104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339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3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  <p:sp>
        <p:nvSpPr>
          <p:cNvPr id="341" name="Текст 340"/>
          <p:cNvSpPr>
            <a:spLocks noGrp="1"/>
          </p:cNvSpPr>
          <p:nvPr>
            <p:ph type="body" idx="1"/>
          </p:nvPr>
        </p:nvSpPr>
        <p:spPr>
          <a:xfrm>
            <a:off x="1714029" y="4579977"/>
            <a:ext cx="7897495" cy="2678454"/>
          </a:xfrm>
        </p:spPr>
        <p:txBody>
          <a:bodyPr>
            <a:normAutofit/>
          </a:bodyPr>
          <a:lstStyle/>
          <a:p>
            <a:pPr algn="just"/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Авваллари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Конституция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қабул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қилишда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дастлаб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лойиҳа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ишлаб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чиқилиб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кейин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халқ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муҳокамасига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 smtClean="0">
                <a:solidFill>
                  <a:srgbClr val="F7F7F7"/>
                </a:solidFill>
                <a:latin typeface="Barlow Light Bold"/>
              </a:rPr>
              <a:t>қўйилган</a:t>
            </a:r>
            <a:r>
              <a:rPr lang="uz-Cyrl-UZ" sz="2085" spc="8" dirty="0" smtClean="0">
                <a:solidFill>
                  <a:srgbClr val="F7F7F7"/>
                </a:solidFill>
                <a:latin typeface="Barlow Light Bold"/>
              </a:rPr>
              <a:t> </a:t>
            </a:r>
          </a:p>
          <a:p>
            <a:pPr algn="just"/>
            <a:endParaRPr lang="uz-Cyrl-UZ" sz="2085" spc="8" dirty="0" smtClean="0">
              <a:solidFill>
                <a:srgbClr val="F7F7F7"/>
              </a:solidFill>
              <a:latin typeface="Barlow Light Bold"/>
            </a:endParaRPr>
          </a:p>
          <a:p>
            <a:pPr lvl="0" algn="just">
              <a:lnSpc>
                <a:spcPts val="2682"/>
              </a:lnSpc>
              <a:spcBef>
                <a:spcPts val="0"/>
              </a:spcBef>
            </a:pP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Янгиланаётган	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Конституция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	тараққий этган</a:t>
            </a:r>
            <a:r>
              <a:rPr lang="uz-Cyrl-UZ" sz="2085" spc="8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err="1" smtClean="0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2085" spc="8" dirty="0" smtClean="0">
                <a:solidFill>
                  <a:srgbClr val="F7F7F7"/>
                </a:solidFill>
                <a:latin typeface="Barlow Light Bold"/>
              </a:rPr>
              <a:t>	–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	</a:t>
            </a:r>
            <a:r>
              <a:rPr lang="en-US" sz="2085" spc="8" dirty="0" err="1">
                <a:solidFill>
                  <a:srgbClr val="F7F7F7"/>
                </a:solidFill>
                <a:latin typeface="Barlow Light Bold"/>
              </a:rPr>
              <a:t>Янги</a:t>
            </a:r>
            <a:r>
              <a:rPr lang="en-US" sz="2085" spc="8" dirty="0">
                <a:solidFill>
                  <a:srgbClr val="F7F7F7"/>
                </a:solidFill>
                <a:latin typeface="Barlow Light Bold"/>
              </a:rPr>
              <a:t>	</a:t>
            </a:r>
            <a:r>
              <a:rPr lang="en-US" sz="2085" spc="8" dirty="0" smtClean="0">
                <a:solidFill>
                  <a:srgbClr val="F7F7F7"/>
                </a:solidFill>
                <a:latin typeface="Barlow Light Bold"/>
              </a:rPr>
              <a:t>Ўзбекистон</a:t>
            </a:r>
            <a:r>
              <a:rPr lang="uz-Cyrl-UZ" sz="2085" spc="8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pc="8" dirty="0" smtClean="0">
                <a:solidFill>
                  <a:srgbClr val="F7F7F7"/>
                </a:solidFill>
                <a:latin typeface="Barlow Light Bold"/>
              </a:rPr>
              <a:t>қуриш</a:t>
            </a:r>
            <a:r>
              <a:rPr lang="uz-Cyrl-UZ" spc="8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85" spc="8" dirty="0" smtClean="0">
                <a:solidFill>
                  <a:srgbClr val="F7F7F7"/>
                </a:solidFill>
                <a:latin typeface="Barlow Light Bold"/>
              </a:rPr>
              <a:t>ғояси</a:t>
            </a:r>
            <a:r>
              <a:rPr lang="uz-Cyrl-UZ" sz="2085" spc="8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59" spc="8" dirty="0" smtClean="0">
                <a:solidFill>
                  <a:srgbClr val="F7F7F7"/>
                </a:solidFill>
                <a:latin typeface="Barlow Light Bold"/>
              </a:rPr>
              <a:t>атрофида</a:t>
            </a:r>
            <a:r>
              <a:rPr lang="uz-Cyrl-UZ" sz="2059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59" spc="8" dirty="0" err="1" smtClean="0">
                <a:solidFill>
                  <a:srgbClr val="F7F7F7"/>
                </a:solidFill>
                <a:latin typeface="Barlow Light Bold"/>
              </a:rPr>
              <a:t>бутун</a:t>
            </a:r>
            <a:r>
              <a:rPr lang="en-US" sz="2059" spc="8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59" spc="8" dirty="0" err="1">
                <a:solidFill>
                  <a:srgbClr val="F7F7F7"/>
                </a:solidFill>
                <a:latin typeface="Barlow Light Bold"/>
              </a:rPr>
              <a:t>жамиятимизни</a:t>
            </a:r>
            <a:r>
              <a:rPr lang="en-US" sz="2059" spc="8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2059" spc="8" dirty="0" err="1">
                <a:solidFill>
                  <a:srgbClr val="F7F7F7"/>
                </a:solidFill>
                <a:latin typeface="Barlow Light Bold"/>
              </a:rPr>
              <a:t>жипслаштиради</a:t>
            </a:r>
            <a:r>
              <a:rPr lang="en-US" sz="2059" spc="8" dirty="0">
                <a:solidFill>
                  <a:srgbClr val="F7F7F7"/>
                </a:solidFill>
                <a:latin typeface="Barlow Light Bold"/>
              </a:rPr>
              <a:t>.</a:t>
            </a:r>
          </a:p>
          <a:p>
            <a:pPr algn="just"/>
            <a:endParaRPr lang="uz-Cyrl-UZ" sz="2085" spc="8" dirty="0" smtClean="0">
              <a:solidFill>
                <a:srgbClr val="F7F7F7"/>
              </a:solidFill>
              <a:latin typeface="Barlow Light Bold"/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4989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50936" y="29306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539693" y="8335005"/>
            <a:ext cx="1467990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7"/>
              </a:lnSpc>
            </a:pPr>
            <a:r>
              <a:rPr lang="en-US" sz="2647" spc="10">
                <a:solidFill>
                  <a:srgbClr val="F7F7F7"/>
                </a:solidFill>
                <a:latin typeface="Barlow Light Bold"/>
              </a:rPr>
              <a:t>Асосий қонунимизнинг 65 фоиз матни халқимиз таклифлари асосида янгиланди.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714073" y="3479096"/>
            <a:ext cx="4916948" cy="605847"/>
            <a:chOff x="0" y="0"/>
            <a:chExt cx="4400972" cy="5422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401058" cy="542355"/>
            </a:xfrm>
            <a:custGeom>
              <a:avLst/>
              <a:gdLst/>
              <a:ahLst/>
              <a:cxnLst/>
              <a:rect l="l" t="t" r="r" b="b"/>
              <a:pathLst>
                <a:path w="4401058" h="542355">
                  <a:moveTo>
                    <a:pt x="8509" y="0"/>
                  </a:moveTo>
                  <a:lnTo>
                    <a:pt x="4392549" y="0"/>
                  </a:lnTo>
                  <a:cubicBezTo>
                    <a:pt x="4397248" y="0"/>
                    <a:pt x="4401058" y="3917"/>
                    <a:pt x="4401058" y="8748"/>
                  </a:cubicBezTo>
                  <a:lnTo>
                    <a:pt x="4401058" y="533610"/>
                  </a:lnTo>
                  <a:cubicBezTo>
                    <a:pt x="4401058" y="538440"/>
                    <a:pt x="4397248" y="542355"/>
                    <a:pt x="4392549" y="542355"/>
                  </a:cubicBezTo>
                  <a:lnTo>
                    <a:pt x="8509" y="542355"/>
                  </a:lnTo>
                  <a:cubicBezTo>
                    <a:pt x="3810" y="542355"/>
                    <a:pt x="0" y="538440"/>
                    <a:pt x="0" y="533610"/>
                  </a:cubicBezTo>
                  <a:lnTo>
                    <a:pt x="0" y="8748"/>
                  </a:lnTo>
                  <a:cubicBezTo>
                    <a:pt x="0" y="3917"/>
                    <a:pt x="3810" y="0"/>
                    <a:pt x="8509" y="0"/>
                  </a:cubicBezTo>
                  <a:moveTo>
                    <a:pt x="8509" y="17365"/>
                  </a:moveTo>
                  <a:lnTo>
                    <a:pt x="8509" y="8748"/>
                  </a:lnTo>
                  <a:lnTo>
                    <a:pt x="17018" y="8748"/>
                  </a:lnTo>
                  <a:lnTo>
                    <a:pt x="17018" y="533610"/>
                  </a:lnTo>
                  <a:lnTo>
                    <a:pt x="8509" y="533610"/>
                  </a:lnTo>
                  <a:lnTo>
                    <a:pt x="8509" y="524862"/>
                  </a:lnTo>
                  <a:lnTo>
                    <a:pt x="4392549" y="524862"/>
                  </a:lnTo>
                  <a:lnTo>
                    <a:pt x="4392549" y="533610"/>
                  </a:lnTo>
                  <a:lnTo>
                    <a:pt x="4384040" y="533610"/>
                  </a:lnTo>
                  <a:lnTo>
                    <a:pt x="4384040" y="8748"/>
                  </a:lnTo>
                  <a:lnTo>
                    <a:pt x="4392549" y="8748"/>
                  </a:lnTo>
                  <a:lnTo>
                    <a:pt x="4392549" y="17495"/>
                  </a:lnTo>
                  <a:lnTo>
                    <a:pt x="8509" y="17495"/>
                  </a:lnTo>
                  <a:close/>
                </a:path>
              </a:pathLst>
            </a:custGeom>
            <a:solidFill>
              <a:srgbClr val="289DD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4400972" cy="536998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ctr">
                <a:lnSpc>
                  <a:spcPts val="3217"/>
                </a:lnSpc>
              </a:pPr>
              <a:r>
                <a:rPr lang="en-US" sz="2681">
                  <a:solidFill>
                    <a:srgbClr val="62DDD6"/>
                  </a:solidFill>
                  <a:latin typeface="Barlow Medium Bold"/>
                </a:rPr>
                <a:t>Моддалар сони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14073" y="5743352"/>
            <a:ext cx="4916948" cy="605847"/>
            <a:chOff x="0" y="0"/>
            <a:chExt cx="4400972" cy="5422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401058" cy="542355"/>
            </a:xfrm>
            <a:custGeom>
              <a:avLst/>
              <a:gdLst/>
              <a:ahLst/>
              <a:cxnLst/>
              <a:rect l="l" t="t" r="r" b="b"/>
              <a:pathLst>
                <a:path w="4401058" h="542355">
                  <a:moveTo>
                    <a:pt x="8509" y="0"/>
                  </a:moveTo>
                  <a:lnTo>
                    <a:pt x="4392549" y="0"/>
                  </a:lnTo>
                  <a:cubicBezTo>
                    <a:pt x="4397248" y="0"/>
                    <a:pt x="4401058" y="3917"/>
                    <a:pt x="4401058" y="8748"/>
                  </a:cubicBezTo>
                  <a:lnTo>
                    <a:pt x="4401058" y="533610"/>
                  </a:lnTo>
                  <a:cubicBezTo>
                    <a:pt x="4401058" y="538440"/>
                    <a:pt x="4397248" y="542355"/>
                    <a:pt x="4392549" y="542355"/>
                  </a:cubicBezTo>
                  <a:lnTo>
                    <a:pt x="8509" y="542355"/>
                  </a:lnTo>
                  <a:cubicBezTo>
                    <a:pt x="3810" y="542355"/>
                    <a:pt x="0" y="538440"/>
                    <a:pt x="0" y="533610"/>
                  </a:cubicBezTo>
                  <a:lnTo>
                    <a:pt x="0" y="8748"/>
                  </a:lnTo>
                  <a:cubicBezTo>
                    <a:pt x="0" y="3917"/>
                    <a:pt x="3810" y="0"/>
                    <a:pt x="8509" y="0"/>
                  </a:cubicBezTo>
                  <a:moveTo>
                    <a:pt x="8509" y="17365"/>
                  </a:moveTo>
                  <a:lnTo>
                    <a:pt x="8509" y="8748"/>
                  </a:lnTo>
                  <a:lnTo>
                    <a:pt x="17018" y="8748"/>
                  </a:lnTo>
                  <a:lnTo>
                    <a:pt x="17018" y="533610"/>
                  </a:lnTo>
                  <a:lnTo>
                    <a:pt x="8509" y="533610"/>
                  </a:lnTo>
                  <a:lnTo>
                    <a:pt x="8509" y="524862"/>
                  </a:lnTo>
                  <a:lnTo>
                    <a:pt x="4392549" y="524862"/>
                  </a:lnTo>
                  <a:lnTo>
                    <a:pt x="4392549" y="533610"/>
                  </a:lnTo>
                  <a:lnTo>
                    <a:pt x="4384040" y="533610"/>
                  </a:lnTo>
                  <a:lnTo>
                    <a:pt x="4384040" y="8748"/>
                  </a:lnTo>
                  <a:lnTo>
                    <a:pt x="4392549" y="8748"/>
                  </a:lnTo>
                  <a:lnTo>
                    <a:pt x="4392549" y="17495"/>
                  </a:lnTo>
                  <a:lnTo>
                    <a:pt x="8509" y="17495"/>
                  </a:lnTo>
                  <a:close/>
                </a:path>
              </a:pathLst>
            </a:custGeom>
            <a:solidFill>
              <a:srgbClr val="289DD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4400972" cy="536998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ctr">
                <a:lnSpc>
                  <a:spcPts val="3217"/>
                </a:lnSpc>
              </a:pPr>
              <a:r>
                <a:rPr lang="en-US" sz="2681">
                  <a:solidFill>
                    <a:srgbClr val="62DDD6"/>
                  </a:solidFill>
                  <a:latin typeface="Barlow Medium Bold"/>
                </a:rPr>
                <a:t>Нормалар сони</a:t>
              </a:r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495864" y="4743560"/>
            <a:ext cx="13295326" cy="22702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918009" y="4614186"/>
            <a:ext cx="10821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7"/>
              </a:lnSpc>
            </a:pPr>
            <a:r>
              <a:rPr lang="en-US" sz="2681">
                <a:solidFill>
                  <a:srgbClr val="F7F7F7"/>
                </a:solidFill>
                <a:latin typeface="Barlow Medium Bold"/>
              </a:rPr>
              <a:t>128 та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27545" y="4614186"/>
            <a:ext cx="105944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7"/>
              </a:lnSpc>
            </a:pPr>
            <a:r>
              <a:rPr lang="en-US" sz="2681">
                <a:solidFill>
                  <a:srgbClr val="F7F7F7"/>
                </a:solidFill>
                <a:latin typeface="Barlow Medium Bold"/>
              </a:rPr>
              <a:t>155 та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3697786" y="2598340"/>
            <a:ext cx="3093194" cy="605847"/>
            <a:chOff x="0" y="0"/>
            <a:chExt cx="2768600" cy="54227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768600" cy="542253"/>
            </a:xfrm>
            <a:custGeom>
              <a:avLst/>
              <a:gdLst/>
              <a:ahLst/>
              <a:cxnLst/>
              <a:rect l="l" t="t" r="r" b="b"/>
              <a:pathLst>
                <a:path w="2768600" h="542253">
                  <a:moveTo>
                    <a:pt x="0" y="0"/>
                  </a:moveTo>
                  <a:lnTo>
                    <a:pt x="2768600" y="0"/>
                  </a:lnTo>
                  <a:lnTo>
                    <a:pt x="2768600" y="542253"/>
                  </a:lnTo>
                  <a:lnTo>
                    <a:pt x="0" y="542253"/>
                  </a:lnTo>
                  <a:close/>
                </a:path>
              </a:pathLst>
            </a:custGeom>
            <a:solidFill>
              <a:srgbClr val="289DD2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9525"/>
              <a:ext cx="2768600" cy="426733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ctr">
                <a:lnSpc>
                  <a:spcPts val="3217"/>
                </a:lnSpc>
              </a:pPr>
              <a:r>
                <a:rPr lang="en-US" sz="2681">
                  <a:solidFill>
                    <a:srgbClr val="1D4355"/>
                  </a:solidFill>
                  <a:latin typeface="Barlow Medium Bold"/>
                </a:rPr>
                <a:t>ЯНГИ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922363" y="2598340"/>
            <a:ext cx="2937240" cy="605847"/>
            <a:chOff x="0" y="0"/>
            <a:chExt cx="2768600" cy="5422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68600" cy="542332"/>
            </a:xfrm>
            <a:custGeom>
              <a:avLst/>
              <a:gdLst/>
              <a:ahLst/>
              <a:cxnLst/>
              <a:rect l="l" t="t" r="r" b="b"/>
              <a:pathLst>
                <a:path w="2768600" h="542332">
                  <a:moveTo>
                    <a:pt x="0" y="0"/>
                  </a:moveTo>
                  <a:lnTo>
                    <a:pt x="2768600" y="0"/>
                  </a:lnTo>
                  <a:lnTo>
                    <a:pt x="2768600" y="542332"/>
                  </a:lnTo>
                  <a:lnTo>
                    <a:pt x="0" y="54233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2768600" cy="419038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ctr">
                <a:lnSpc>
                  <a:spcPts val="3217"/>
                </a:lnSpc>
              </a:pPr>
              <a:r>
                <a:rPr lang="en-US" sz="2681">
                  <a:solidFill>
                    <a:srgbClr val="1D4355"/>
                  </a:solidFill>
                  <a:latin typeface="Barlow Medium Bold"/>
                </a:rPr>
                <a:t>ЭСКИ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918009" y="6707662"/>
            <a:ext cx="113133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7"/>
              </a:lnSpc>
            </a:pPr>
            <a:r>
              <a:rPr lang="en-US" sz="2681">
                <a:solidFill>
                  <a:srgbClr val="F7F7F7"/>
                </a:solidFill>
                <a:latin typeface="Barlow Medium Bold"/>
              </a:rPr>
              <a:t>275 та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727545" y="6707662"/>
            <a:ext cx="119092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7"/>
              </a:lnSpc>
            </a:pPr>
            <a:r>
              <a:rPr lang="en-US" sz="2681">
                <a:solidFill>
                  <a:srgbClr val="F7F7F7"/>
                </a:solidFill>
                <a:latin typeface="Barlow Medium Bold"/>
              </a:rPr>
              <a:t>434 та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588019" y="493672"/>
            <a:ext cx="5685046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6640745" y="1448484"/>
            <a:ext cx="5063567" cy="945160"/>
            <a:chOff x="0" y="0"/>
            <a:chExt cx="4532205" cy="8459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532249" cy="846019"/>
            </a:xfrm>
            <a:custGeom>
              <a:avLst/>
              <a:gdLst/>
              <a:ahLst/>
              <a:cxnLst/>
              <a:rect l="l" t="t" r="r" b="b"/>
              <a:pathLst>
                <a:path w="4532249" h="846019">
                  <a:moveTo>
                    <a:pt x="0" y="0"/>
                  </a:moveTo>
                  <a:lnTo>
                    <a:pt x="4532249" y="0"/>
                  </a:lnTo>
                  <a:lnTo>
                    <a:pt x="4532249" y="846019"/>
                  </a:lnTo>
                  <a:lnTo>
                    <a:pt x="0" y="846019"/>
                  </a:lnTo>
                  <a:close/>
                </a:path>
              </a:pathLst>
            </a:custGeom>
            <a:solidFill>
              <a:srgbClr val="289DD2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28575"/>
              <a:ext cx="4532205" cy="586952"/>
            </a:xfrm>
            <a:prstGeom prst="rect">
              <a:avLst/>
            </a:prstGeom>
          </p:spPr>
          <p:txBody>
            <a:bodyPr lIns="75674" tIns="75674" rIns="75674" bIns="75674" rtlCol="0" anchor="t"/>
            <a:lstStyle/>
            <a:p>
              <a:pPr algn="ctr">
                <a:lnSpc>
                  <a:spcPts val="4975"/>
                </a:lnSpc>
              </a:pPr>
              <a:r>
                <a:rPr lang="en-US" sz="4468">
                  <a:solidFill>
                    <a:srgbClr val="F7F7F7"/>
                  </a:solidFill>
                  <a:latin typeface="Barlow Bold Bold"/>
                </a:rPr>
                <a:t>КОНСТИТУЦИЯ</a:t>
              </a:r>
            </a:p>
          </p:txBody>
        </p:sp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603445" y="230143"/>
            <a:ext cx="1079086" cy="1085182"/>
          </a:xfrm>
          <a:prstGeom prst="rect">
            <a:avLst/>
          </a:prstGeom>
        </p:spPr>
      </p:pic>
      <p:pic>
        <p:nvPicPr>
          <p:cNvPr id="51" name="Picture 3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3545050" y="6800446"/>
            <a:ext cx="13295326" cy="227023"/>
          </a:xfrm>
          <a:prstGeom prst="rect">
            <a:avLst/>
          </a:prstGeom>
        </p:spPr>
      </p:pic>
      <p:sp>
        <p:nvSpPr>
          <p:cNvPr id="55" name="Текст 54"/>
          <p:cNvSpPr>
            <a:spLocks noGrp="1"/>
          </p:cNvSpPr>
          <p:nvPr>
            <p:ph type="body" idx="1"/>
          </p:nvPr>
        </p:nvSpPr>
        <p:spPr>
          <a:xfrm>
            <a:off x="5105400" y="6800218"/>
            <a:ext cx="2133600" cy="204355"/>
          </a:xfrm>
          <a:solidFill>
            <a:schemeClr val="accent3">
              <a:lumMod val="75000"/>
            </a:schemeClr>
          </a:solidFill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sp>
        <p:nvSpPr>
          <p:cNvPr id="56" name="TextBox 26"/>
          <p:cNvSpPr txBox="1"/>
          <p:nvPr/>
        </p:nvSpPr>
        <p:spPr>
          <a:xfrm>
            <a:off x="16937348" y="579424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4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840751" cy="1025777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64731" y="14924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54" y="1215039"/>
            <a:ext cx="12015216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 Bold"/>
              </a:rPr>
              <a:t>ЎЗБЕКИСТОН</a:t>
            </a:r>
            <a:r>
              <a:rPr lang="en-US" sz="4468" b="1" dirty="0">
                <a:solidFill>
                  <a:srgbClr val="F7F7F7"/>
                </a:solidFill>
                <a:latin typeface="Barlow Bold Bold"/>
              </a:rPr>
              <a:t> – ИЖТИМОИЙ ДАВЛАТ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6462895" y="26773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493672"/>
            <a:ext cx="569450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47955" y="6332043"/>
            <a:ext cx="3640889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Ҳар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кимнинг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уй-жойли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бўлиш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ҳуқуқи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белгиланди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фуқаро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айниқса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оилаларнинг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хонадонига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ижтимоий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барқарорлик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ҳаётдан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розилик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даражасини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оширади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52332" y="6324891"/>
            <a:ext cx="3269138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Ҳеч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ким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уй-жойидан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маҳрум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этилиши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мумкин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эмас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Уй-жойидан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маҳрум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этилган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мулкдорга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уй-жойнинг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қиймати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ҳамда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у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кўрган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зарарларнинг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ўрни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олдиндан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тенг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қийматда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қопланиши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таъминланиши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кафолатланди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5092198" y="3040940"/>
            <a:ext cx="2988612" cy="298863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5274858" y="3223618"/>
            <a:ext cx="2624011" cy="262401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3"/>
          <a:srcRect l="33" r="33"/>
          <a:stretch>
            <a:fillRect/>
          </a:stretch>
        </p:blipFill>
        <p:spPr>
          <a:xfrm>
            <a:off x="1019708" y="3039446"/>
            <a:ext cx="3045380" cy="299058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>
          <a:xfrm>
            <a:off x="13123702" y="3040940"/>
            <a:ext cx="2988592" cy="298863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3315554" y="3223618"/>
            <a:ext cx="2624011" cy="262401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5"/>
          <a:srcRect t="360" b="360"/>
          <a:stretch>
            <a:fillRect/>
          </a:stretch>
        </p:blipFill>
        <p:spPr>
          <a:xfrm>
            <a:off x="16882660" y="9323268"/>
            <a:ext cx="376405" cy="29613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6"/>
          <a:srcRect l="106" r="106"/>
          <a:stretch>
            <a:fillRect/>
          </a:stretch>
        </p:blipFill>
        <p:spPr>
          <a:xfrm>
            <a:off x="13080604" y="3039446"/>
            <a:ext cx="3040903" cy="299058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7"/>
          <a:srcRect l="33" r="33"/>
          <a:stretch>
            <a:fillRect/>
          </a:stretch>
        </p:blipFill>
        <p:spPr>
          <a:xfrm>
            <a:off x="9060398" y="3039446"/>
            <a:ext cx="3045387" cy="299058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8"/>
          <a:srcRect l="149" r="149"/>
          <a:stretch>
            <a:fillRect/>
          </a:stretch>
        </p:blipFill>
        <p:spPr>
          <a:xfrm>
            <a:off x="5016997" y="3039446"/>
            <a:ext cx="3045387" cy="2990580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8734756" y="6324911"/>
            <a:ext cx="3754400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Кафолатланган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ҳажмда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давлат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ҳисобидан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тиббий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ёрдам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кўрсатилади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Аҳоли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саломатлигини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асраш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билан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боғлиқ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нормалар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4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баробар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кўпайтирилди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Бу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оналар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болалар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ўлими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юқумли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касалликлар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таҳдидини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бартараф</a:t>
            </a: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этишда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муҳим</a:t>
            </a: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аҳамиятга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75758" y="6324891"/>
            <a:ext cx="3285218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Ҳар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ким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қулай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endParaRPr lang="uz-Cyrl-UZ" sz="2234" spc="8" dirty="0" smtClean="0">
              <a:solidFill>
                <a:srgbClr val="62DDD6"/>
              </a:solidFill>
              <a:latin typeface="Barlow Light Bold"/>
            </a:endParaRPr>
          </a:p>
          <a:p>
            <a:pPr algn="ctr">
              <a:lnSpc>
                <a:spcPts val="2681"/>
              </a:lnSpc>
            </a:pPr>
            <a:r>
              <a:rPr lang="en-US" sz="2234" spc="8" dirty="0" err="1" smtClean="0">
                <a:solidFill>
                  <a:srgbClr val="62DDD6"/>
                </a:solidFill>
                <a:latin typeface="Barlow Light Bold"/>
              </a:rPr>
              <a:t>атроф-муҳитга</a:t>
            </a:r>
            <a:r>
              <a:rPr lang="en-US" sz="2234" spc="8" dirty="0" smtClean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эга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бўлади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Аҳолимиз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келажак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авлод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қулай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экологик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тоза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ҳудудни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сақлаб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қолиш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конституциявий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кафолатлар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яратилди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0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5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54" y="1215039"/>
            <a:ext cx="12015216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 Bold"/>
              </a:rPr>
              <a:t>ЎЗБЕКИСТОН</a:t>
            </a:r>
            <a:r>
              <a:rPr lang="en-US" sz="4468" b="1" dirty="0">
                <a:solidFill>
                  <a:srgbClr val="F7F7F7"/>
                </a:solidFill>
                <a:latin typeface="Barlow Bold Bold"/>
              </a:rPr>
              <a:t> – ИЖТИМОИЙ ДАВЛАТ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645021"/>
            <a:ext cx="458209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ЯНГИ ТАҲРИРДАГИ КОНСТИТУЦИЯ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1055695" y="3017481"/>
            <a:ext cx="2988592" cy="29886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238355" y="3200159"/>
            <a:ext cx="2624011" cy="262401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5071420" y="3017481"/>
            <a:ext cx="2988612" cy="29886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5254078" y="3200159"/>
            <a:ext cx="2624011" cy="262401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>
          <a:xfrm>
            <a:off x="9087161" y="3017481"/>
            <a:ext cx="2988612" cy="298863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279034" y="3200159"/>
            <a:ext cx="2624011" cy="262401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>
          <a:xfrm>
            <a:off x="13102922" y="3017481"/>
            <a:ext cx="2988592" cy="298863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3294795" y="3200159"/>
            <a:ext cx="2624011" cy="26240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2"/>
          <a:srcRect t="360" b="360"/>
          <a:stretch>
            <a:fillRect/>
          </a:stretch>
        </p:blipFill>
        <p:spPr>
          <a:xfrm>
            <a:off x="16861883" y="9299801"/>
            <a:ext cx="376405" cy="2961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3"/>
          <a:srcRect t="10" b="10"/>
          <a:stretch>
            <a:fillRect/>
          </a:stretch>
        </p:blipFill>
        <p:spPr>
          <a:xfrm>
            <a:off x="1017846" y="3015513"/>
            <a:ext cx="3040934" cy="299059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4"/>
          <a:srcRect l="58" r="58"/>
          <a:stretch>
            <a:fillRect/>
          </a:stretch>
        </p:blipFill>
        <p:spPr>
          <a:xfrm>
            <a:off x="5016158" y="3015513"/>
            <a:ext cx="3043872" cy="29905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5"/>
          <a:srcRect l="58" r="58"/>
          <a:stretch>
            <a:fillRect/>
          </a:stretch>
        </p:blipFill>
        <p:spPr>
          <a:xfrm>
            <a:off x="9050827" y="3015512"/>
            <a:ext cx="3043872" cy="299059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6"/>
          <a:srcRect l="58" r="58"/>
          <a:stretch>
            <a:fillRect/>
          </a:stretch>
        </p:blipFill>
        <p:spPr>
          <a:xfrm>
            <a:off x="13056061" y="3015513"/>
            <a:ext cx="3043872" cy="2990597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4783069" y="6324854"/>
            <a:ext cx="3607781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Давлат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олийгоҳларида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давлат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ҳисобидан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ўқиш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белгиланди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Грантлар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сони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2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баравар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кўпайиб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40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мингтага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етди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Шундан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магистратура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</a:p>
          <a:p>
            <a:pPr algn="ctr">
              <a:lnSpc>
                <a:spcPts val="202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5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баравар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кўпайди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128259" y="6324854"/>
            <a:ext cx="2966440" cy="203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Бепул бошланғич  профессионал  таълим берилди.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Бепул умумий ўрта таълим ва  бошланғич профессионал  таълим кафолатланди.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827038" y="6324854"/>
            <a:ext cx="3582241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Инклюзив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таълим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Конституцияга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киритилди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Ногиронлиги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болала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р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га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ўз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тенгдошлари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билан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бир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хил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таълим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барча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шароитлар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яратилди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37919" y="6255436"/>
            <a:ext cx="302414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Таълимга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эътибор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ва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кафолатлар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кенгайтирилди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Таълим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илм-фанга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оид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нормалар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қарийб</a:t>
            </a:r>
            <a:endParaRPr lang="uz-Cyrl-UZ" sz="1787" spc="7" dirty="0" smtClean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85"/>
              </a:lnSpc>
            </a:pP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2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баробарга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ошди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7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6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65" y="1215039"/>
            <a:ext cx="12015216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 Bold"/>
              </a:rPr>
              <a:t>ЎЗБЕКИСТОН </a:t>
            </a:r>
            <a:r>
              <a:rPr lang="en-US" sz="4468" b="1" dirty="0">
                <a:solidFill>
                  <a:srgbClr val="F7F7F7"/>
                </a:solidFill>
                <a:latin typeface="Barlow Bold Bold"/>
              </a:rPr>
              <a:t>– ИЖТИМОИЙ ДАВЛАТ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398505" y="29374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493672"/>
            <a:ext cx="564437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5426" y="6332043"/>
            <a:ext cx="4151510" cy="253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Ўқитувчиларнинг  қадр-қиммати  ҳимоя  остида </a:t>
            </a:r>
          </a:p>
          <a:p>
            <a:pPr algn="ctr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Давлат ўқитувчиларнинг шаъни  ва қадр-қимматини  ҳимоя қилиш,  уларнинг ижтимоий ва моддий  фаровонлиги, касбий жиҳатдан  ўсиши тўғрисида ғамхўрлик  қилиши мустаҳкамланди.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076457" y="3040960"/>
            <a:ext cx="2988592" cy="29886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259115" y="3223638"/>
            <a:ext cx="2624011" cy="262401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5092199" y="3040960"/>
            <a:ext cx="2988612" cy="29886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5274858" y="3223638"/>
            <a:ext cx="2624011" cy="262401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8"/>
          <a:srcRect l="119" r="119"/>
          <a:stretch>
            <a:fillRect/>
          </a:stretch>
        </p:blipFill>
        <p:spPr>
          <a:xfrm>
            <a:off x="9280554" y="3040960"/>
            <a:ext cx="2988592" cy="298863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9472408" y="3223638"/>
            <a:ext cx="2624011" cy="262401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3123682" y="3040960"/>
            <a:ext cx="2988612" cy="298863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3315574" y="3223638"/>
            <a:ext cx="2624011" cy="262401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0"/>
          <a:srcRect t="357" b="357"/>
          <a:stretch>
            <a:fillRect/>
          </a:stretch>
        </p:blipFill>
        <p:spPr>
          <a:xfrm>
            <a:off x="16882662" y="9323280"/>
            <a:ext cx="376385" cy="2961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1"/>
          <a:srcRect l="58" r="58"/>
          <a:stretch>
            <a:fillRect/>
          </a:stretch>
        </p:blipFill>
        <p:spPr>
          <a:xfrm>
            <a:off x="13068421" y="3038992"/>
            <a:ext cx="3043872" cy="299059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2"/>
          <a:srcRect l="174" r="174"/>
          <a:stretch>
            <a:fillRect/>
          </a:stretch>
        </p:blipFill>
        <p:spPr>
          <a:xfrm>
            <a:off x="9225274" y="3038992"/>
            <a:ext cx="3043872" cy="29905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3"/>
          <a:srcRect l="58" r="58"/>
          <a:stretch>
            <a:fillRect/>
          </a:stretch>
        </p:blipFill>
        <p:spPr>
          <a:xfrm>
            <a:off x="5036937" y="3038992"/>
            <a:ext cx="3043872" cy="299059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4"/>
          <a:srcRect l="58" r="58"/>
          <a:stretch>
            <a:fillRect/>
          </a:stretch>
        </p:blipFill>
        <p:spPr>
          <a:xfrm>
            <a:off x="1021180" y="3038992"/>
            <a:ext cx="3043887" cy="2990597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4878682" y="6324854"/>
            <a:ext cx="3416703" cy="306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Тадқиқотлар ўтказиш  ва ўқитиш эркинлиги  ҳуқуқи берилди.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Конституциямизга ушбу  норманинг киритилиши  профессор-ўқитувчилар ва  талабаларнинг ўқув  жараёнидаги мустақиллигини  таъминлашга хизмат қилади.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876850" y="6324854"/>
            <a:ext cx="3469675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Оила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ривожланиши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учун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шарт-шароитлар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яратилади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Давлат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оиланинг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тўлақонли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ривожланиши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учун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ижтимоий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иқтисодий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бошқа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шарт-шароитлар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яратиши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конституциявий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25"/>
              </a:lnSpc>
            </a:pPr>
            <a:r>
              <a:rPr lang="uz-Cyrl-UZ" sz="1787" spc="7" dirty="0">
                <a:solidFill>
                  <a:srgbClr val="F7F7F7"/>
                </a:solidFill>
                <a:latin typeface="Barlow Light Bold"/>
              </a:rPr>
              <a:t>м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устаҳкамланди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728151" y="6324854"/>
            <a:ext cx="3779940" cy="288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Фарзандлар таълим  олиши ота-она  мажбуриятига кирмоқда.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Нафақат фарзандлар  тарбияси, балки уларга таълим  бериш, баркамол вояга етказиш ҳам  ота-она мажбурияти сифатида  белгиланди.</a:t>
            </a:r>
          </a:p>
        </p:txBody>
      </p:sp>
      <p:sp>
        <p:nvSpPr>
          <p:cNvPr id="45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 smtClean="0">
                <a:solidFill>
                  <a:srgbClr val="1D4355"/>
                </a:solidFill>
                <a:latin typeface="Barlow Medium Bold"/>
              </a:rPr>
              <a:t>7</a:t>
            </a:r>
            <a:endParaRPr lang="en-US" sz="2979" dirty="0">
              <a:solidFill>
                <a:srgbClr val="1D4355"/>
              </a:solidFill>
              <a:latin typeface="Barlow Medium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342700" cy="97553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244265" y="1215039"/>
            <a:ext cx="12015216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 Bold"/>
              </a:rPr>
              <a:t>ЎЗБЕКИСТОН</a:t>
            </a:r>
            <a:r>
              <a:rPr lang="en-US" sz="4468" b="1" dirty="0">
                <a:solidFill>
                  <a:srgbClr val="F7F7F7"/>
                </a:solidFill>
                <a:latin typeface="Barlow Bold Bold"/>
              </a:rPr>
              <a:t> – ИЖТИМОИЙ ДАВЛАТ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462895" y="267716"/>
            <a:ext cx="1084037" cy="1084037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588019" y="645021"/>
            <a:ext cx="458209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ЯНГИ ТАҲРИРДАГИ КОНСТИТУЦИЯ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0771" y="6332043"/>
            <a:ext cx="2835901" cy="332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Ҳар ким адолатли  ҳақ олиш ҳуқуқи  кафолатланди.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Ҳар кимнинг меҳнати учун  камситишларсиз ҳамда  меҳнатга ҳақ тўлашнинг  белгиланган энг кам  миқдоридан кам бўлмаган  тарзда адолатли ҳақ олиш</a:t>
            </a:r>
          </a:p>
          <a:p>
            <a:pPr algn="ctr">
              <a:lnSpc>
                <a:spcPts val="202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 ҳуқуқи кафолатланди.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1076457" y="2995840"/>
            <a:ext cx="2988612" cy="298863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259115" y="3178517"/>
            <a:ext cx="2624011" cy="262401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5092199" y="2995840"/>
            <a:ext cx="2988612" cy="298863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5274877" y="3178517"/>
            <a:ext cx="2624011" cy="262401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9107959" y="2995840"/>
            <a:ext cx="2988592" cy="298863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299813" y="3178517"/>
            <a:ext cx="2624011" cy="262401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3123682" y="2995840"/>
            <a:ext cx="2988612" cy="298863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3315574" y="3178517"/>
            <a:ext cx="2624011" cy="262401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0"/>
          <a:srcRect t="357" b="357"/>
          <a:stretch>
            <a:fillRect/>
          </a:stretch>
        </p:blipFill>
        <p:spPr>
          <a:xfrm>
            <a:off x="16882662" y="9278159"/>
            <a:ext cx="376385" cy="29613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1"/>
          <a:srcRect l="58" r="58"/>
          <a:stretch>
            <a:fillRect/>
          </a:stretch>
        </p:blipFill>
        <p:spPr>
          <a:xfrm>
            <a:off x="13068421" y="2993872"/>
            <a:ext cx="3043872" cy="29905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2"/>
          <a:srcRect l="57" r="57"/>
          <a:stretch>
            <a:fillRect/>
          </a:stretch>
        </p:blipFill>
        <p:spPr>
          <a:xfrm>
            <a:off x="9052660" y="2993872"/>
            <a:ext cx="3043891" cy="299059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3"/>
          <a:srcRect l="58" r="58"/>
          <a:stretch>
            <a:fillRect/>
          </a:stretch>
        </p:blipFill>
        <p:spPr>
          <a:xfrm>
            <a:off x="5036937" y="2993872"/>
            <a:ext cx="3043872" cy="299059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4"/>
          <a:srcRect l="58" r="58"/>
          <a:stretch>
            <a:fillRect/>
          </a:stretch>
        </p:blipFill>
        <p:spPr>
          <a:xfrm>
            <a:off x="1021196" y="2993872"/>
            <a:ext cx="3043890" cy="2990597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4993348" y="6324911"/>
            <a:ext cx="3186842" cy="26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Инсоннинг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муносиб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турмуш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даражаси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таъминланади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Меҳнатга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ҳақ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тўлашнинг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миқдори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инсоннинг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муносиб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турмуш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даражасини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таъминлаш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зарурати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ҳисобга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олинган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ҳ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олда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мустаҳкамланди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969456" y="6324854"/>
            <a:ext cx="3284273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Аёлларнинг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иш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ҳақини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камайтириш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  </a:t>
            </a:r>
            <a:r>
              <a:rPr lang="en-US" sz="2234" dirty="0" err="1">
                <a:solidFill>
                  <a:srgbClr val="62DDD6"/>
                </a:solidFill>
                <a:latin typeface="Barlow Medium Bold"/>
              </a:rPr>
              <a:t>тақиқланди</a:t>
            </a:r>
            <a:r>
              <a:rPr lang="en-US" sz="2234" dirty="0">
                <a:solidFill>
                  <a:srgbClr val="62DDD6"/>
                </a:solidFill>
                <a:latin typeface="Barlow Medium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Ҳомиладорлиги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ёки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боласи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борлиги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сабабли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аёлларни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ишга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қабул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қилишни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рад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этиш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ишдан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бўшатиш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уларнинг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ҳақини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камайтириш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тақиқланиши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белгиланмоқда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796410" y="6324854"/>
            <a:ext cx="3643726" cy="254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>
                <a:solidFill>
                  <a:srgbClr val="62DDD6"/>
                </a:solidFill>
                <a:latin typeface="Barlow Medium Bold"/>
              </a:rPr>
              <a:t>Давлат камбағалликни  қисқартириш  чораларини кўради.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Шу билан биргаликда,  фуқароларнинг бандлигини  таъминлаш, уларни ишсизликдан</a:t>
            </a:r>
          </a:p>
          <a:p>
            <a:pPr algn="ctr">
              <a:lnSpc>
                <a:spcPts val="2085"/>
              </a:lnSpc>
            </a:pPr>
            <a:r>
              <a:rPr lang="en-US" sz="1787" spc="7">
                <a:solidFill>
                  <a:srgbClr val="F7F7F7"/>
                </a:solidFill>
                <a:latin typeface="Barlow Light Bold"/>
              </a:rPr>
              <a:t>ҳимоя қилиш чораларини кўриши  мустаҳкамланади.</a:t>
            </a:r>
          </a:p>
        </p:txBody>
      </p:sp>
      <p:sp>
        <p:nvSpPr>
          <p:cNvPr id="44" name="TextBox 26"/>
          <p:cNvSpPr txBox="1"/>
          <p:nvPr/>
        </p:nvSpPr>
        <p:spPr>
          <a:xfrm>
            <a:off x="16813344" y="493672"/>
            <a:ext cx="36418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>
                <a:solidFill>
                  <a:srgbClr val="1D4355"/>
                </a:solidFill>
                <a:latin typeface="Barlow Medium Bold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3003" y="502383"/>
            <a:ext cx="17342700" cy="97553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2267" y="481460"/>
            <a:ext cx="17342700" cy="97553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0741" y="439593"/>
            <a:ext cx="17363510" cy="9776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988" y="418650"/>
            <a:ext cx="17342700" cy="97553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8499" y="376783"/>
            <a:ext cx="17362564" cy="977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7745" y="355859"/>
            <a:ext cx="17342700" cy="9755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6991" y="334934"/>
            <a:ext cx="17342700" cy="97553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6238" y="313992"/>
            <a:ext cx="17342700" cy="975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74731" y="272124"/>
            <a:ext cx="17362564" cy="97761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53977" y="251201"/>
            <a:ext cx="17342700" cy="97553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3224" y="230257"/>
            <a:ext cx="17342700" cy="9755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2489" y="209334"/>
            <a:ext cx="17342700" cy="9755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91735" y="188391"/>
            <a:ext cx="17342700" cy="9755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962" y="167467"/>
            <a:ext cx="17342700" cy="97553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50227" y="146543"/>
            <a:ext cx="17342700" cy="97553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9473" y="125600"/>
            <a:ext cx="17342700" cy="9755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267194" y="62808"/>
            <a:ext cx="17383375" cy="9797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246458" y="41867"/>
            <a:ext cx="17342700" cy="975538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5723" y="20943"/>
            <a:ext cx="17342700" cy="975538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04952" y="0"/>
            <a:ext cx="17840751" cy="1025777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089232" y="381954"/>
            <a:ext cx="16124340" cy="723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78"/>
              </a:lnSpc>
            </a:pPr>
            <a:r>
              <a:rPr lang="en-US" sz="1787" spc="7" dirty="0">
                <a:solidFill>
                  <a:srgbClr val="1D4355"/>
                </a:solidFill>
                <a:latin typeface="Barlow Light Bold"/>
              </a:rPr>
              <a:t>ЯНГИЛАНАЁТГАН КОНСТИТУЦИЯ	10</a:t>
            </a:r>
          </a:p>
          <a:p>
            <a:pPr algn="l">
              <a:lnSpc>
                <a:spcPts val="5362"/>
              </a:lnSpc>
            </a:pPr>
            <a:r>
              <a:rPr lang="en-US" sz="4468" dirty="0">
                <a:solidFill>
                  <a:srgbClr val="1D4355"/>
                </a:solidFill>
                <a:latin typeface="Barlow Bold"/>
              </a:rPr>
              <a:t>ЯНГИ КОНСТИТУЦИЯНИНГ АСОСИЙ,  ПРИНЦИПИАЛ ЯНГИЛИКЛАРИ</a:t>
            </a:r>
          </a:p>
          <a:p>
            <a:pPr algn="l">
              <a:lnSpc>
                <a:spcPts val="4022"/>
              </a:lnSpc>
            </a:pPr>
            <a:endParaRPr lang="en-US" sz="4468" dirty="0">
              <a:solidFill>
                <a:srgbClr val="1D4355"/>
              </a:solidFill>
              <a:latin typeface="Barlow Bold"/>
            </a:endParaRPr>
          </a:p>
          <a:p>
            <a:pPr algn="l">
              <a:lnSpc>
                <a:spcPts val="4022"/>
              </a:lnSpc>
            </a:pPr>
            <a:endParaRPr lang="en-US" sz="4468" dirty="0">
              <a:solidFill>
                <a:srgbClr val="1D4355"/>
              </a:solidFill>
              <a:latin typeface="Barlow Bold"/>
            </a:endParaRPr>
          </a:p>
          <a:p>
            <a:pPr algn="l">
              <a:lnSpc>
                <a:spcPts val="4022"/>
              </a:lnSpc>
            </a:pPr>
            <a:endParaRPr lang="en-US" sz="4468" dirty="0">
              <a:solidFill>
                <a:srgbClr val="1D4355"/>
              </a:solidFill>
              <a:latin typeface="Barlow Bold"/>
            </a:endParaRPr>
          </a:p>
          <a:p>
            <a:pPr algn="l">
              <a:lnSpc>
                <a:spcPts val="4022"/>
              </a:lnSpc>
            </a:pPr>
            <a:endParaRPr lang="en-US" sz="4468" dirty="0">
              <a:solidFill>
                <a:srgbClr val="1D4355"/>
              </a:solidFill>
              <a:latin typeface="Barlow Bold"/>
            </a:endParaRPr>
          </a:p>
          <a:p>
            <a:pPr algn="l">
              <a:lnSpc>
                <a:spcPts val="4022"/>
              </a:lnSpc>
            </a:pP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Таълим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соҳаси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Олийгоҳларда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давлат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Бепул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бошланғич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Инклюзив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таълим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бўйича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моддалар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гранти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қатъий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касб-ҳунар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сифатида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 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Конституцияга</a:t>
            </a:r>
            <a:endParaRPr lang="en-US" sz="3351" dirty="0">
              <a:solidFill>
                <a:srgbClr val="1D4355"/>
              </a:solidFill>
              <a:latin typeface="Barlow Medium Bold"/>
            </a:endParaRPr>
          </a:p>
          <a:p>
            <a:pPr algn="l">
              <a:lnSpc>
                <a:spcPts val="4022"/>
              </a:lnSpc>
            </a:pP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киритлмоқда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белгиланмоқда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ўқитилади</a:t>
            </a:r>
            <a:r>
              <a:rPr lang="en-US" sz="3351" dirty="0">
                <a:solidFill>
                  <a:srgbClr val="1D4355"/>
                </a:solidFill>
                <a:latin typeface="Barlow Medium Bold"/>
              </a:rPr>
              <a:t>	</a:t>
            </a:r>
            <a:r>
              <a:rPr lang="en-US" sz="3351" dirty="0" err="1">
                <a:solidFill>
                  <a:srgbClr val="1D4355"/>
                </a:solidFill>
                <a:latin typeface="Barlow Medium Bold"/>
              </a:rPr>
              <a:t>киритилмоқда</a:t>
            </a:r>
            <a:endParaRPr lang="en-US" sz="3351" dirty="0">
              <a:solidFill>
                <a:srgbClr val="1D4355"/>
              </a:solidFill>
              <a:latin typeface="Barlow Medium Bold"/>
            </a:endParaRPr>
          </a:p>
          <a:p>
            <a:pPr algn="l">
              <a:lnSpc>
                <a:spcPts val="2085"/>
              </a:lnSpc>
            </a:pP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Таълим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ва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илм-фанга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оид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Грантлар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сони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²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баравар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Фуқароларнинг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бепул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бошланfич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Ногиронлиги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бор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нормалар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қарийб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2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баробарга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кўпайиб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, ⁴⁰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мингтага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етди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.	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касб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⁻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унарга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ўқитилиши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болажонларимизга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ўз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тенгдошлари</a:t>
            </a:r>
            <a:endParaRPr lang="en-US" sz="2681" spc="10" dirty="0">
              <a:solidFill>
                <a:srgbClr val="1D4355"/>
              </a:solidFill>
              <a:latin typeface="Barlow Light Bold"/>
            </a:endParaRPr>
          </a:p>
          <a:p>
            <a:pPr algn="l">
              <a:lnSpc>
                <a:spcPts val="2025"/>
              </a:lnSpc>
            </a:pP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ошмоқда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Шундан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,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магистратура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учун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–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белгиланмоқда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билан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бир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хил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таълим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олиши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учун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 5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баравар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кўпайди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			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барча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шароитлар</a:t>
            </a:r>
            <a:r>
              <a:rPr lang="en-US" sz="2681" spc="10" dirty="0">
                <a:solidFill>
                  <a:srgbClr val="1D4355"/>
                </a:solidFill>
                <a:latin typeface="Barlow Light Bold"/>
              </a:rPr>
              <a:t> </a:t>
            </a:r>
            <a:r>
              <a:rPr lang="en-US" sz="2681" spc="10" dirty="0" err="1">
                <a:solidFill>
                  <a:srgbClr val="1D4355"/>
                </a:solidFill>
                <a:latin typeface="Barlow Light Bold"/>
              </a:rPr>
              <a:t>яратилмоқда</a:t>
            </a:r>
            <a:endParaRPr lang="en-US" sz="2681" spc="10" dirty="0">
              <a:solidFill>
                <a:srgbClr val="1D4355"/>
              </a:solidFill>
              <a:latin typeface="Barlow Light Bold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4080" y="-21058"/>
            <a:ext cx="17342700" cy="975538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244254" y="1215039"/>
            <a:ext cx="12015216" cy="64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2"/>
              </a:lnSpc>
            </a:pPr>
            <a:r>
              <a:rPr lang="en-US" sz="4468" b="1" dirty="0">
                <a:solidFill>
                  <a:srgbClr val="FF3131"/>
                </a:solidFill>
                <a:latin typeface="Barlow Bold Bold"/>
              </a:rPr>
              <a:t>ЎЗБЕКИСТОН </a:t>
            </a:r>
            <a:r>
              <a:rPr lang="en-US" sz="4468" b="1" dirty="0">
                <a:solidFill>
                  <a:srgbClr val="F7F7F7"/>
                </a:solidFill>
                <a:latin typeface="Barlow Bold Bold"/>
              </a:rPr>
              <a:t>– ИЖТИМОИЙ ДАВЛАТ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292194" y="293574"/>
            <a:ext cx="1084037" cy="108403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1588019" y="493672"/>
            <a:ext cx="5627344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ЯНГИ ТАҲРИРДАГИ КОНСТИТУЦИЯ	9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3947" y="5752090"/>
            <a:ext cx="3976608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Болалар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меҳнати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тақиқланди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Болалар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меҳнатининг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боланинг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соғлиғига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хавфсизлигига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аҳлоқига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ақлий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жисмоний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ривожланишига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хавф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солувчи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          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шу</a:t>
            </a:r>
            <a:r>
              <a:rPr lang="uz-Cyrl-UZ" sz="1787" spc="7" dirty="0" smtClean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жумладан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унинг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таълим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олишига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тўсқинлик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қилувчи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қандай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шакллари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тақиқланади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102742" y="2534111"/>
            <a:ext cx="2988592" cy="298863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285402" y="2716788"/>
            <a:ext cx="2624011" cy="262401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7034808" y="2534111"/>
            <a:ext cx="2988612" cy="298863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7217468" y="2716788"/>
            <a:ext cx="2624011" cy="262401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3149969" y="2534111"/>
            <a:ext cx="2988592" cy="298863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3341823" y="2716788"/>
            <a:ext cx="2624011" cy="262401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39"/>
          <a:srcRect t="360" b="360"/>
          <a:stretch>
            <a:fillRect/>
          </a:stretch>
        </p:blipFill>
        <p:spPr>
          <a:xfrm>
            <a:off x="16908929" y="8816430"/>
            <a:ext cx="376405" cy="29613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0"/>
          <a:srcRect l="57" r="57"/>
          <a:stretch>
            <a:fillRect/>
          </a:stretch>
        </p:blipFill>
        <p:spPr>
          <a:xfrm>
            <a:off x="13094670" y="2532143"/>
            <a:ext cx="3043891" cy="299059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1"/>
          <a:srcRect l="58" r="58"/>
          <a:stretch>
            <a:fillRect/>
          </a:stretch>
        </p:blipFill>
        <p:spPr>
          <a:xfrm>
            <a:off x="6979547" y="2532143"/>
            <a:ext cx="3043872" cy="299059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2"/>
          <a:srcRect l="58" r="58"/>
          <a:stretch>
            <a:fillRect/>
          </a:stretch>
        </p:blipFill>
        <p:spPr>
          <a:xfrm>
            <a:off x="1047453" y="2532143"/>
            <a:ext cx="3043882" cy="29905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>
          <a:xfrm>
            <a:off x="2854001" y="3371066"/>
            <a:ext cx="1271599" cy="1271599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7108325" y="5983394"/>
            <a:ext cx="3373932" cy="22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Ижтимоий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таъминот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олиш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кафолатланди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.</a:t>
            </a:r>
          </a:p>
          <a:p>
            <a:pPr algn="ctr">
              <a:lnSpc>
                <a:spcPts val="208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ким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қариганда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меҳнат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қобилиятини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йўқотганда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ишсизликда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шунингдек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боқувчисини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йўқотганда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ижтимоий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таъминот</a:t>
            </a:r>
            <a:endParaRPr lang="en-US" sz="1787" spc="7" dirty="0">
              <a:solidFill>
                <a:srgbClr val="F7F7F7"/>
              </a:solidFill>
              <a:latin typeface="Barlow Light Bold"/>
            </a:endParaRPr>
          </a:p>
          <a:p>
            <a:pPr algn="ctr">
              <a:lnSpc>
                <a:spcPts val="202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ҳуқуқига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эга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792267" y="6152125"/>
            <a:ext cx="3630483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1"/>
              </a:lnSpc>
            </a:pP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Пенсиялар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оз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бўлиши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мумкин</a:t>
            </a:r>
            <a:r>
              <a:rPr lang="en-US" sz="2234" spc="8" dirty="0">
                <a:solidFill>
                  <a:srgbClr val="62DDD6"/>
                </a:solidFill>
                <a:latin typeface="Barlow Light Bold"/>
              </a:rPr>
              <a:t> </a:t>
            </a:r>
            <a:r>
              <a:rPr lang="en-US" sz="2234" spc="8" dirty="0" err="1">
                <a:solidFill>
                  <a:srgbClr val="62DDD6"/>
                </a:solidFill>
                <a:latin typeface="Barlow Light Bold"/>
              </a:rPr>
              <a:t>эмас</a:t>
            </a:r>
            <a:r>
              <a:rPr lang="en-US" sz="2234" spc="8" dirty="0" smtClean="0">
                <a:solidFill>
                  <a:srgbClr val="62DDD6"/>
                </a:solidFill>
                <a:latin typeface="Barlow Light Bold"/>
              </a:rPr>
              <a:t>.</a:t>
            </a:r>
            <a:endParaRPr lang="en-US" sz="2234" spc="8" dirty="0">
              <a:solidFill>
                <a:srgbClr val="62DDD6"/>
              </a:solidFill>
              <a:latin typeface="Barlow Light Bold"/>
            </a:endParaRPr>
          </a:p>
          <a:p>
            <a:pPr algn="ctr">
              <a:lnSpc>
                <a:spcPts val="2145"/>
              </a:lnSpc>
            </a:pP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Пенсия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,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нафақа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ва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бошқа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ижтимоий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ёрдамлар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миқдори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энг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кам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истеъмол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харажатларидан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 smtClean="0">
                <a:solidFill>
                  <a:srgbClr val="F7F7F7"/>
                </a:solidFill>
                <a:latin typeface="Barlow Light Bold"/>
              </a:rPr>
              <a:t>оз</a:t>
            </a:r>
            <a:r>
              <a:rPr lang="en-US" sz="1787" spc="7" dirty="0" smtClean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бўлиши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мумкин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эмаслиги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белгилаб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  </a:t>
            </a:r>
            <a:r>
              <a:rPr lang="en-US" sz="1787" spc="7" dirty="0" err="1">
                <a:solidFill>
                  <a:srgbClr val="F7F7F7"/>
                </a:solidFill>
                <a:latin typeface="Barlow Light Bold"/>
              </a:rPr>
              <a:t>қўйилди</a:t>
            </a:r>
            <a:r>
              <a:rPr lang="en-US" sz="1787" spc="7" dirty="0">
                <a:solidFill>
                  <a:srgbClr val="F7F7F7"/>
                </a:solidFill>
                <a:latin typeface="Barlow Light Bold"/>
              </a:rPr>
              <a:t>.</a:t>
            </a:r>
          </a:p>
        </p:txBody>
      </p:sp>
      <p:sp>
        <p:nvSpPr>
          <p:cNvPr id="42" name="TextBox 26"/>
          <p:cNvSpPr txBox="1"/>
          <p:nvPr/>
        </p:nvSpPr>
        <p:spPr>
          <a:xfrm>
            <a:off x="16739927" y="606582"/>
            <a:ext cx="364183" cy="42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979" dirty="0">
                <a:solidFill>
                  <a:srgbClr val="1D4355"/>
                </a:solidFill>
                <a:latin typeface="Barlow Medium Bold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1728</Words>
  <Application>Microsoft Office PowerPoint</Application>
  <PresentationFormat>Произвольный</PresentationFormat>
  <Paragraphs>261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Barlow Medium Bold</vt:lpstr>
      <vt:lpstr>Calibri</vt:lpstr>
      <vt:lpstr>Barlow Bold Bold</vt:lpstr>
      <vt:lpstr>Barlow Light Bold</vt:lpstr>
      <vt:lpstr>Barlow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ЎЗБЕКИСТОН – ИЖТИМОИЙ ДАВЛАТ</dc:title>
  <dc:creator>л</dc:creator>
  <cp:lastModifiedBy>Пользователь</cp:lastModifiedBy>
  <cp:revision>10</cp:revision>
  <dcterms:created xsi:type="dcterms:W3CDTF">2006-08-16T00:00:00Z</dcterms:created>
  <dcterms:modified xsi:type="dcterms:W3CDTF">2023-05-26T11:06:20Z</dcterms:modified>
  <dc:identifier>DAFj_BcIZBs</dc:identifier>
</cp:coreProperties>
</file>